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7" r:id="rId5"/>
    <p:sldId id="261" r:id="rId6"/>
    <p:sldId id="268" r:id="rId7"/>
    <p:sldId id="270" r:id="rId8"/>
    <p:sldId id="269" r:id="rId9"/>
    <p:sldId id="271" r:id="rId10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F87D87-84E6-455D-9137-C7CF503EAEF1}" type="doc">
      <dgm:prSet loTypeId="urn:microsoft.com/office/officeart/2016/7/layout/AccentHomeChevronProcess" loCatId="process" qsTypeId="urn:microsoft.com/office/officeart/2005/8/quickstyle/simple2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B4A97AC6-5E92-4E9E-A1AD-4C4857E5F397}" type="pres">
      <dgm:prSet presAssocID="{93F87D87-84E6-455D-9137-C7CF503EAEF1}" presName="Name0" presStyleCnt="0">
        <dgm:presLayoutVars>
          <dgm:animLvl val="lvl"/>
          <dgm:resizeHandles val="exact"/>
        </dgm:presLayoutVars>
      </dgm:prSet>
      <dgm:spPr/>
    </dgm:pt>
  </dgm:ptLst>
  <dgm:cxnLst>
    <dgm:cxn modelId="{F1A8379B-E2A7-4A3D-B7A4-C12DDBC93167}" type="presOf" srcId="{93F87D87-84E6-455D-9137-C7CF503EAEF1}" destId="{B4A97AC6-5E92-4E9E-A1AD-4C4857E5F397}" srcOrd="0" destOrd="0" presId="urn:microsoft.com/office/officeart/2016/7/layout/AccentHomeChevro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D1E549-7F82-48C7-A1FF-DB81E2A10134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3DE14D-200B-4F45-BB93-A9E8EBECEB29}">
      <dgm:prSet phldrT="[Text]" custT="1"/>
      <dgm:spPr/>
      <dgm:t>
        <a:bodyPr/>
        <a:lstStyle/>
        <a:p>
          <a:r>
            <a:rPr lang="de-DE" sz="2400" dirty="0"/>
            <a:t>Hobby</a:t>
          </a:r>
        </a:p>
      </dgm:t>
    </dgm:pt>
    <dgm:pt modelId="{8B2E54F9-69E0-45A8-A092-034C278E9C89}" type="parTrans" cxnId="{EF56D3CE-40FE-44CF-B114-955BD3C64866}">
      <dgm:prSet/>
      <dgm:spPr/>
      <dgm:t>
        <a:bodyPr/>
        <a:lstStyle/>
        <a:p>
          <a:endParaRPr lang="de-DE"/>
        </a:p>
      </dgm:t>
    </dgm:pt>
    <dgm:pt modelId="{67D60751-26C8-41E8-A05A-CF551C620BC6}" type="sibTrans" cxnId="{EF56D3CE-40FE-44CF-B114-955BD3C64866}">
      <dgm:prSet/>
      <dgm:spPr/>
      <dgm:t>
        <a:bodyPr/>
        <a:lstStyle/>
        <a:p>
          <a:r>
            <a:rPr lang="de-DE" dirty="0"/>
            <a:t>Freunde</a:t>
          </a:r>
        </a:p>
      </dgm:t>
    </dgm:pt>
    <dgm:pt modelId="{43C9F683-9CA6-4635-88AB-4167A182F56E}">
      <dgm:prSet phldrT="[Text]" phldr="1"/>
      <dgm:spPr/>
      <dgm:t>
        <a:bodyPr/>
        <a:lstStyle/>
        <a:p>
          <a:endParaRPr lang="de-DE" dirty="0"/>
        </a:p>
      </dgm:t>
    </dgm:pt>
    <dgm:pt modelId="{F008628D-5181-47C8-9E28-8057A69684D3}" type="parTrans" cxnId="{D41E1A1B-7182-4A1C-A716-78F31EFE1957}">
      <dgm:prSet/>
      <dgm:spPr/>
      <dgm:t>
        <a:bodyPr/>
        <a:lstStyle/>
        <a:p>
          <a:endParaRPr lang="de-DE"/>
        </a:p>
      </dgm:t>
    </dgm:pt>
    <dgm:pt modelId="{3EA8277F-AC3A-4556-9F43-F542EE4F5FF1}" type="sibTrans" cxnId="{D41E1A1B-7182-4A1C-A716-78F31EFE1957}">
      <dgm:prSet/>
      <dgm:spPr/>
      <dgm:t>
        <a:bodyPr/>
        <a:lstStyle/>
        <a:p>
          <a:endParaRPr lang="de-DE"/>
        </a:p>
      </dgm:t>
    </dgm:pt>
    <dgm:pt modelId="{A428CBA1-9D60-4C28-B0A3-844C3DB7938A}">
      <dgm:prSet phldrT="[Text]" custT="1"/>
      <dgm:spPr/>
      <dgm:t>
        <a:bodyPr/>
        <a:lstStyle/>
        <a:p>
          <a:r>
            <a:rPr lang="de-DE" sz="2000" dirty="0"/>
            <a:t>Karriere</a:t>
          </a:r>
        </a:p>
      </dgm:t>
    </dgm:pt>
    <dgm:pt modelId="{6F5DDE96-EA3D-4703-886F-B2480DD37E7A}" type="parTrans" cxnId="{05230B00-1514-41E3-9C1F-6622402E9EFD}">
      <dgm:prSet/>
      <dgm:spPr/>
      <dgm:t>
        <a:bodyPr/>
        <a:lstStyle/>
        <a:p>
          <a:endParaRPr lang="de-DE"/>
        </a:p>
      </dgm:t>
    </dgm:pt>
    <dgm:pt modelId="{E2D814C9-A5F0-483D-B69B-52910C5FE2A7}" type="sibTrans" cxnId="{05230B00-1514-41E3-9C1F-6622402E9EFD}">
      <dgm:prSet custT="1"/>
      <dgm:spPr/>
      <dgm:t>
        <a:bodyPr/>
        <a:lstStyle/>
        <a:p>
          <a:r>
            <a:rPr lang="de-DE" sz="2400" dirty="0"/>
            <a:t>Familie</a:t>
          </a:r>
        </a:p>
      </dgm:t>
    </dgm:pt>
    <dgm:pt modelId="{975A12E8-3DEA-46A0-8C65-117B4D09FFDD}">
      <dgm:prSet phldrT="[Text]" phldr="1"/>
      <dgm:spPr/>
      <dgm:t>
        <a:bodyPr/>
        <a:lstStyle/>
        <a:p>
          <a:endParaRPr lang="de-DE" dirty="0"/>
        </a:p>
      </dgm:t>
    </dgm:pt>
    <dgm:pt modelId="{C4412955-DB6D-4327-BDF0-3E668216E93F}" type="parTrans" cxnId="{12BFCDB0-2DEA-43F2-B16B-AC881592D66F}">
      <dgm:prSet/>
      <dgm:spPr/>
      <dgm:t>
        <a:bodyPr/>
        <a:lstStyle/>
        <a:p>
          <a:endParaRPr lang="de-DE"/>
        </a:p>
      </dgm:t>
    </dgm:pt>
    <dgm:pt modelId="{DE6D597B-7253-46C9-A329-83B1F6BF8737}" type="sibTrans" cxnId="{12BFCDB0-2DEA-43F2-B16B-AC881592D66F}">
      <dgm:prSet/>
      <dgm:spPr/>
      <dgm:t>
        <a:bodyPr/>
        <a:lstStyle/>
        <a:p>
          <a:endParaRPr lang="de-DE"/>
        </a:p>
      </dgm:t>
    </dgm:pt>
    <dgm:pt modelId="{3E6F520B-573B-4026-A586-56AF0761F306}">
      <dgm:prSet phldrT="[Text]"/>
      <dgm:spPr/>
      <dgm:t>
        <a:bodyPr/>
        <a:lstStyle/>
        <a:p>
          <a:r>
            <a:rPr lang="de-DE" dirty="0"/>
            <a:t>Wohlstand</a:t>
          </a:r>
        </a:p>
      </dgm:t>
    </dgm:pt>
    <dgm:pt modelId="{91728151-91E9-4786-A70F-83A9DE47E0BE}" type="parTrans" cxnId="{87D210B9-5C06-473F-B0A1-5CB7B937440A}">
      <dgm:prSet/>
      <dgm:spPr/>
      <dgm:t>
        <a:bodyPr/>
        <a:lstStyle/>
        <a:p>
          <a:endParaRPr lang="de-DE"/>
        </a:p>
      </dgm:t>
    </dgm:pt>
    <dgm:pt modelId="{C43FBBA4-1DD8-4A33-BD03-466D513CD306}" type="sibTrans" cxnId="{87D210B9-5C06-473F-B0A1-5CB7B937440A}">
      <dgm:prSet custT="1"/>
      <dgm:spPr/>
      <dgm:t>
        <a:bodyPr/>
        <a:lstStyle/>
        <a:p>
          <a:r>
            <a:rPr lang="de-DE" sz="2400" dirty="0"/>
            <a:t>Jesus</a:t>
          </a:r>
        </a:p>
      </dgm:t>
    </dgm:pt>
    <dgm:pt modelId="{E5192556-94DF-4334-8A4C-E192EF036492}">
      <dgm:prSet phldrT="[Text]" phldr="1"/>
      <dgm:spPr/>
      <dgm:t>
        <a:bodyPr/>
        <a:lstStyle/>
        <a:p>
          <a:endParaRPr lang="de-DE" dirty="0"/>
        </a:p>
      </dgm:t>
    </dgm:pt>
    <dgm:pt modelId="{421C93FA-3B81-407B-96C4-E653C218DD15}" type="parTrans" cxnId="{244CBBEA-39F5-4EA1-8844-0EE1363093F2}">
      <dgm:prSet/>
      <dgm:spPr/>
      <dgm:t>
        <a:bodyPr/>
        <a:lstStyle/>
        <a:p>
          <a:endParaRPr lang="de-DE"/>
        </a:p>
      </dgm:t>
    </dgm:pt>
    <dgm:pt modelId="{A3EB017F-6D73-4EFF-AFC3-8234BF1A4C27}" type="sibTrans" cxnId="{244CBBEA-39F5-4EA1-8844-0EE1363093F2}">
      <dgm:prSet/>
      <dgm:spPr/>
      <dgm:t>
        <a:bodyPr/>
        <a:lstStyle/>
        <a:p>
          <a:endParaRPr lang="de-DE"/>
        </a:p>
      </dgm:t>
    </dgm:pt>
    <dgm:pt modelId="{0B998D7E-408F-48E3-A58C-FA437D363004}" type="pres">
      <dgm:prSet presAssocID="{16D1E549-7F82-48C7-A1FF-DB81E2A10134}" presName="Name0" presStyleCnt="0">
        <dgm:presLayoutVars>
          <dgm:chMax/>
          <dgm:chPref/>
          <dgm:dir/>
          <dgm:animLvl val="lvl"/>
        </dgm:presLayoutVars>
      </dgm:prSet>
      <dgm:spPr/>
    </dgm:pt>
    <dgm:pt modelId="{3D0C2EAF-D673-43A0-A876-963D8B4F5667}" type="pres">
      <dgm:prSet presAssocID="{393DE14D-200B-4F45-BB93-A9E8EBECEB29}" presName="composite" presStyleCnt="0"/>
      <dgm:spPr/>
    </dgm:pt>
    <dgm:pt modelId="{C3E5EF35-EB39-445A-A960-DEF1E452C7DB}" type="pres">
      <dgm:prSet presAssocID="{393DE14D-200B-4F45-BB93-A9E8EBECEB29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5516A853-FC4C-4498-839D-63FB99FC93A1}" type="pres">
      <dgm:prSet presAssocID="{393DE14D-200B-4F45-BB93-A9E8EBECEB29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119C1FB-6BF5-416A-9410-2E70964CA603}" type="pres">
      <dgm:prSet presAssocID="{393DE14D-200B-4F45-BB93-A9E8EBECEB29}" presName="BalanceSpacing" presStyleCnt="0"/>
      <dgm:spPr/>
    </dgm:pt>
    <dgm:pt modelId="{C1DACE30-C45F-4C4C-97F9-DEB271B775A2}" type="pres">
      <dgm:prSet presAssocID="{393DE14D-200B-4F45-BB93-A9E8EBECEB29}" presName="BalanceSpacing1" presStyleCnt="0"/>
      <dgm:spPr/>
    </dgm:pt>
    <dgm:pt modelId="{0BBB55C6-4661-4AFD-8DF5-84B22783D33A}" type="pres">
      <dgm:prSet presAssocID="{67D60751-26C8-41E8-A05A-CF551C620BC6}" presName="Accent1Text" presStyleLbl="node1" presStyleIdx="1" presStyleCnt="6"/>
      <dgm:spPr/>
    </dgm:pt>
    <dgm:pt modelId="{8A42B0C2-C7D1-4C1F-A225-AF1F61B99880}" type="pres">
      <dgm:prSet presAssocID="{67D60751-26C8-41E8-A05A-CF551C620BC6}" presName="spaceBetweenRectangles" presStyleCnt="0"/>
      <dgm:spPr/>
    </dgm:pt>
    <dgm:pt modelId="{6B9EA553-D18B-4C2D-BA69-E15FBB234B76}" type="pres">
      <dgm:prSet presAssocID="{A428CBA1-9D60-4C28-B0A3-844C3DB7938A}" presName="composite" presStyleCnt="0"/>
      <dgm:spPr/>
    </dgm:pt>
    <dgm:pt modelId="{9162D1CD-E770-49DE-87C0-EF99AAAF0DD1}" type="pres">
      <dgm:prSet presAssocID="{A428CBA1-9D60-4C28-B0A3-844C3DB7938A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2799FAC8-1ECC-4B8A-BE1C-1B738921AB27}" type="pres">
      <dgm:prSet presAssocID="{A428CBA1-9D60-4C28-B0A3-844C3DB7938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D0C8F3BA-474B-4A15-B4CF-4C24C1C45EFF}" type="pres">
      <dgm:prSet presAssocID="{A428CBA1-9D60-4C28-B0A3-844C3DB7938A}" presName="BalanceSpacing" presStyleCnt="0"/>
      <dgm:spPr/>
    </dgm:pt>
    <dgm:pt modelId="{5565AFB7-261C-4B25-AB03-882C4BC96BBC}" type="pres">
      <dgm:prSet presAssocID="{A428CBA1-9D60-4C28-B0A3-844C3DB7938A}" presName="BalanceSpacing1" presStyleCnt="0"/>
      <dgm:spPr/>
    </dgm:pt>
    <dgm:pt modelId="{5EF34015-F140-411C-97DF-090EE199252C}" type="pres">
      <dgm:prSet presAssocID="{E2D814C9-A5F0-483D-B69B-52910C5FE2A7}" presName="Accent1Text" presStyleLbl="node1" presStyleIdx="3" presStyleCnt="6"/>
      <dgm:spPr/>
    </dgm:pt>
    <dgm:pt modelId="{3041BA63-F8CA-497A-A1B0-18FE91DB4B1D}" type="pres">
      <dgm:prSet presAssocID="{E2D814C9-A5F0-483D-B69B-52910C5FE2A7}" presName="spaceBetweenRectangles" presStyleCnt="0"/>
      <dgm:spPr/>
    </dgm:pt>
    <dgm:pt modelId="{85B7F775-1D91-4AD8-9842-FA916C00EC3E}" type="pres">
      <dgm:prSet presAssocID="{3E6F520B-573B-4026-A586-56AF0761F306}" presName="composite" presStyleCnt="0"/>
      <dgm:spPr/>
    </dgm:pt>
    <dgm:pt modelId="{578C1D8D-D389-4FB6-8516-72806AC9B0A9}" type="pres">
      <dgm:prSet presAssocID="{3E6F520B-573B-4026-A586-56AF0761F30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87A454ED-21E0-4727-BB62-16317EF8769B}" type="pres">
      <dgm:prSet presAssocID="{3E6F520B-573B-4026-A586-56AF0761F30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C6FEA5C-8424-4F8F-9E71-698B797AAEFE}" type="pres">
      <dgm:prSet presAssocID="{3E6F520B-573B-4026-A586-56AF0761F306}" presName="BalanceSpacing" presStyleCnt="0"/>
      <dgm:spPr/>
    </dgm:pt>
    <dgm:pt modelId="{E8C8DD36-A8B8-460D-93D8-D8AFF12F7686}" type="pres">
      <dgm:prSet presAssocID="{3E6F520B-573B-4026-A586-56AF0761F306}" presName="BalanceSpacing1" presStyleCnt="0"/>
      <dgm:spPr/>
    </dgm:pt>
    <dgm:pt modelId="{C1911ADF-F81C-492A-9CB3-62898BACCF08}" type="pres">
      <dgm:prSet presAssocID="{C43FBBA4-1DD8-4A33-BD03-466D513CD306}" presName="Accent1Text" presStyleLbl="node1" presStyleIdx="5" presStyleCnt="6"/>
      <dgm:spPr/>
    </dgm:pt>
  </dgm:ptLst>
  <dgm:cxnLst>
    <dgm:cxn modelId="{05230B00-1514-41E3-9C1F-6622402E9EFD}" srcId="{16D1E549-7F82-48C7-A1FF-DB81E2A10134}" destId="{A428CBA1-9D60-4C28-B0A3-844C3DB7938A}" srcOrd="1" destOrd="0" parTransId="{6F5DDE96-EA3D-4703-886F-B2480DD37E7A}" sibTransId="{E2D814C9-A5F0-483D-B69B-52910C5FE2A7}"/>
    <dgm:cxn modelId="{0A2AF508-917B-4DD0-9EB4-0C88CC5D26D9}" type="presOf" srcId="{A428CBA1-9D60-4C28-B0A3-844C3DB7938A}" destId="{9162D1CD-E770-49DE-87C0-EF99AAAF0DD1}" srcOrd="0" destOrd="0" presId="urn:microsoft.com/office/officeart/2008/layout/AlternatingHexagons"/>
    <dgm:cxn modelId="{F76CE20B-2A45-468A-AB74-21584B0B3D6E}" type="presOf" srcId="{393DE14D-200B-4F45-BB93-A9E8EBECEB29}" destId="{C3E5EF35-EB39-445A-A960-DEF1E452C7DB}" srcOrd="0" destOrd="0" presId="urn:microsoft.com/office/officeart/2008/layout/AlternatingHexagons"/>
    <dgm:cxn modelId="{D41E1A1B-7182-4A1C-A716-78F31EFE1957}" srcId="{393DE14D-200B-4F45-BB93-A9E8EBECEB29}" destId="{43C9F683-9CA6-4635-88AB-4167A182F56E}" srcOrd="0" destOrd="0" parTransId="{F008628D-5181-47C8-9E28-8057A69684D3}" sibTransId="{3EA8277F-AC3A-4556-9F43-F542EE4F5FF1}"/>
    <dgm:cxn modelId="{63B2D01D-EDEE-40A1-909D-040953253D90}" type="presOf" srcId="{43C9F683-9CA6-4635-88AB-4167A182F56E}" destId="{5516A853-FC4C-4498-839D-63FB99FC93A1}" srcOrd="0" destOrd="0" presId="urn:microsoft.com/office/officeart/2008/layout/AlternatingHexagons"/>
    <dgm:cxn modelId="{2252A933-5730-4ED2-A856-16DD81A8ABB2}" type="presOf" srcId="{E5192556-94DF-4334-8A4C-E192EF036492}" destId="{87A454ED-21E0-4727-BB62-16317EF8769B}" srcOrd="0" destOrd="0" presId="urn:microsoft.com/office/officeart/2008/layout/AlternatingHexagons"/>
    <dgm:cxn modelId="{4B28D466-8DEE-4E37-A96E-1CB9D8FB529F}" type="presOf" srcId="{67D60751-26C8-41E8-A05A-CF551C620BC6}" destId="{0BBB55C6-4661-4AFD-8DF5-84B22783D33A}" srcOrd="0" destOrd="0" presId="urn:microsoft.com/office/officeart/2008/layout/AlternatingHexagons"/>
    <dgm:cxn modelId="{EDB06A48-3C01-4AB0-82B9-2714CD8AA5E9}" type="presOf" srcId="{E2D814C9-A5F0-483D-B69B-52910C5FE2A7}" destId="{5EF34015-F140-411C-97DF-090EE199252C}" srcOrd="0" destOrd="0" presId="urn:microsoft.com/office/officeart/2008/layout/AlternatingHexagons"/>
    <dgm:cxn modelId="{AA352C5A-BDD8-41DC-ADC3-3D30AF57DFAD}" type="presOf" srcId="{975A12E8-3DEA-46A0-8C65-117B4D09FFDD}" destId="{2799FAC8-1ECC-4B8A-BE1C-1B738921AB27}" srcOrd="0" destOrd="0" presId="urn:microsoft.com/office/officeart/2008/layout/AlternatingHexagons"/>
    <dgm:cxn modelId="{ED6F2F9B-7B9B-4C8C-B839-21C59E257924}" type="presOf" srcId="{3E6F520B-573B-4026-A586-56AF0761F306}" destId="{578C1D8D-D389-4FB6-8516-72806AC9B0A9}" srcOrd="0" destOrd="0" presId="urn:microsoft.com/office/officeart/2008/layout/AlternatingHexagons"/>
    <dgm:cxn modelId="{12BFCDB0-2DEA-43F2-B16B-AC881592D66F}" srcId="{A428CBA1-9D60-4C28-B0A3-844C3DB7938A}" destId="{975A12E8-3DEA-46A0-8C65-117B4D09FFDD}" srcOrd="0" destOrd="0" parTransId="{C4412955-DB6D-4327-BDF0-3E668216E93F}" sibTransId="{DE6D597B-7253-46C9-A329-83B1F6BF8737}"/>
    <dgm:cxn modelId="{87D210B9-5C06-473F-B0A1-5CB7B937440A}" srcId="{16D1E549-7F82-48C7-A1FF-DB81E2A10134}" destId="{3E6F520B-573B-4026-A586-56AF0761F306}" srcOrd="2" destOrd="0" parTransId="{91728151-91E9-4786-A70F-83A9DE47E0BE}" sibTransId="{C43FBBA4-1DD8-4A33-BD03-466D513CD306}"/>
    <dgm:cxn modelId="{EF56D3CE-40FE-44CF-B114-955BD3C64866}" srcId="{16D1E549-7F82-48C7-A1FF-DB81E2A10134}" destId="{393DE14D-200B-4F45-BB93-A9E8EBECEB29}" srcOrd="0" destOrd="0" parTransId="{8B2E54F9-69E0-45A8-A092-034C278E9C89}" sibTransId="{67D60751-26C8-41E8-A05A-CF551C620BC6}"/>
    <dgm:cxn modelId="{DB02BCCF-EB2C-455E-9CCE-A74FD89EE0FD}" type="presOf" srcId="{16D1E549-7F82-48C7-A1FF-DB81E2A10134}" destId="{0B998D7E-408F-48E3-A58C-FA437D363004}" srcOrd="0" destOrd="0" presId="urn:microsoft.com/office/officeart/2008/layout/AlternatingHexagons"/>
    <dgm:cxn modelId="{31F674DD-09A1-4B58-B752-59E9743ED420}" type="presOf" srcId="{C43FBBA4-1DD8-4A33-BD03-466D513CD306}" destId="{C1911ADF-F81C-492A-9CB3-62898BACCF08}" srcOrd="0" destOrd="0" presId="urn:microsoft.com/office/officeart/2008/layout/AlternatingHexagons"/>
    <dgm:cxn modelId="{244CBBEA-39F5-4EA1-8844-0EE1363093F2}" srcId="{3E6F520B-573B-4026-A586-56AF0761F306}" destId="{E5192556-94DF-4334-8A4C-E192EF036492}" srcOrd="0" destOrd="0" parTransId="{421C93FA-3B81-407B-96C4-E653C218DD15}" sibTransId="{A3EB017F-6D73-4EFF-AFC3-8234BF1A4C27}"/>
    <dgm:cxn modelId="{BAF1A8DD-475C-457C-B055-8FF3C20C6E48}" type="presParOf" srcId="{0B998D7E-408F-48E3-A58C-FA437D363004}" destId="{3D0C2EAF-D673-43A0-A876-963D8B4F5667}" srcOrd="0" destOrd="0" presId="urn:microsoft.com/office/officeart/2008/layout/AlternatingHexagons"/>
    <dgm:cxn modelId="{2DE6B440-262E-43A5-89DD-E30A93D0787A}" type="presParOf" srcId="{3D0C2EAF-D673-43A0-A876-963D8B4F5667}" destId="{C3E5EF35-EB39-445A-A960-DEF1E452C7DB}" srcOrd="0" destOrd="0" presId="urn:microsoft.com/office/officeart/2008/layout/AlternatingHexagons"/>
    <dgm:cxn modelId="{601E1378-3584-4088-AE34-25FA7E872D18}" type="presParOf" srcId="{3D0C2EAF-D673-43A0-A876-963D8B4F5667}" destId="{5516A853-FC4C-4498-839D-63FB99FC93A1}" srcOrd="1" destOrd="0" presId="urn:microsoft.com/office/officeart/2008/layout/AlternatingHexagons"/>
    <dgm:cxn modelId="{4F4B122D-68CE-46B5-92BE-61281BC2CC8C}" type="presParOf" srcId="{3D0C2EAF-D673-43A0-A876-963D8B4F5667}" destId="{B119C1FB-6BF5-416A-9410-2E70964CA603}" srcOrd="2" destOrd="0" presId="urn:microsoft.com/office/officeart/2008/layout/AlternatingHexagons"/>
    <dgm:cxn modelId="{F9E0797C-08BE-4159-8878-2D7A71C3CE16}" type="presParOf" srcId="{3D0C2EAF-D673-43A0-A876-963D8B4F5667}" destId="{C1DACE30-C45F-4C4C-97F9-DEB271B775A2}" srcOrd="3" destOrd="0" presId="urn:microsoft.com/office/officeart/2008/layout/AlternatingHexagons"/>
    <dgm:cxn modelId="{50B8D52A-9038-44EF-B56C-FA312E71CAA3}" type="presParOf" srcId="{3D0C2EAF-D673-43A0-A876-963D8B4F5667}" destId="{0BBB55C6-4661-4AFD-8DF5-84B22783D33A}" srcOrd="4" destOrd="0" presId="urn:microsoft.com/office/officeart/2008/layout/AlternatingHexagons"/>
    <dgm:cxn modelId="{19704505-CCE6-4EBC-8DE0-45225C0851FF}" type="presParOf" srcId="{0B998D7E-408F-48E3-A58C-FA437D363004}" destId="{8A42B0C2-C7D1-4C1F-A225-AF1F61B99880}" srcOrd="1" destOrd="0" presId="urn:microsoft.com/office/officeart/2008/layout/AlternatingHexagons"/>
    <dgm:cxn modelId="{F36A83F7-EF7A-4220-8BDA-8E34D27CEF24}" type="presParOf" srcId="{0B998D7E-408F-48E3-A58C-FA437D363004}" destId="{6B9EA553-D18B-4C2D-BA69-E15FBB234B76}" srcOrd="2" destOrd="0" presId="urn:microsoft.com/office/officeart/2008/layout/AlternatingHexagons"/>
    <dgm:cxn modelId="{9C5A389C-5A48-4C7C-99FA-77F79FC83EE0}" type="presParOf" srcId="{6B9EA553-D18B-4C2D-BA69-E15FBB234B76}" destId="{9162D1CD-E770-49DE-87C0-EF99AAAF0DD1}" srcOrd="0" destOrd="0" presId="urn:microsoft.com/office/officeart/2008/layout/AlternatingHexagons"/>
    <dgm:cxn modelId="{CD4920D9-B4A1-43DC-B45D-FC9EE0B69B39}" type="presParOf" srcId="{6B9EA553-D18B-4C2D-BA69-E15FBB234B76}" destId="{2799FAC8-1ECC-4B8A-BE1C-1B738921AB27}" srcOrd="1" destOrd="0" presId="urn:microsoft.com/office/officeart/2008/layout/AlternatingHexagons"/>
    <dgm:cxn modelId="{0C46611E-6E50-4FD9-AD88-FB160BDF1BCC}" type="presParOf" srcId="{6B9EA553-D18B-4C2D-BA69-E15FBB234B76}" destId="{D0C8F3BA-474B-4A15-B4CF-4C24C1C45EFF}" srcOrd="2" destOrd="0" presId="urn:microsoft.com/office/officeart/2008/layout/AlternatingHexagons"/>
    <dgm:cxn modelId="{2F2457A8-7D38-4581-B41B-BAAEA55A4FF4}" type="presParOf" srcId="{6B9EA553-D18B-4C2D-BA69-E15FBB234B76}" destId="{5565AFB7-261C-4B25-AB03-882C4BC96BBC}" srcOrd="3" destOrd="0" presId="urn:microsoft.com/office/officeart/2008/layout/AlternatingHexagons"/>
    <dgm:cxn modelId="{1AD5B184-46F5-48C0-A072-6F3242283312}" type="presParOf" srcId="{6B9EA553-D18B-4C2D-BA69-E15FBB234B76}" destId="{5EF34015-F140-411C-97DF-090EE199252C}" srcOrd="4" destOrd="0" presId="urn:microsoft.com/office/officeart/2008/layout/AlternatingHexagons"/>
    <dgm:cxn modelId="{F4C99BA3-5793-4C86-9B4C-508E03FDD66B}" type="presParOf" srcId="{0B998D7E-408F-48E3-A58C-FA437D363004}" destId="{3041BA63-F8CA-497A-A1B0-18FE91DB4B1D}" srcOrd="3" destOrd="0" presId="urn:microsoft.com/office/officeart/2008/layout/AlternatingHexagons"/>
    <dgm:cxn modelId="{2E1D446A-6DDA-4D88-B58B-746B4344F6FD}" type="presParOf" srcId="{0B998D7E-408F-48E3-A58C-FA437D363004}" destId="{85B7F775-1D91-4AD8-9842-FA916C00EC3E}" srcOrd="4" destOrd="0" presId="urn:microsoft.com/office/officeart/2008/layout/AlternatingHexagons"/>
    <dgm:cxn modelId="{FC1A18E0-F916-4FCA-9795-C0139842E636}" type="presParOf" srcId="{85B7F775-1D91-4AD8-9842-FA916C00EC3E}" destId="{578C1D8D-D389-4FB6-8516-72806AC9B0A9}" srcOrd="0" destOrd="0" presId="urn:microsoft.com/office/officeart/2008/layout/AlternatingHexagons"/>
    <dgm:cxn modelId="{A7089B7A-7F69-4994-888A-FB6EAEEDA917}" type="presParOf" srcId="{85B7F775-1D91-4AD8-9842-FA916C00EC3E}" destId="{87A454ED-21E0-4727-BB62-16317EF8769B}" srcOrd="1" destOrd="0" presId="urn:microsoft.com/office/officeart/2008/layout/AlternatingHexagons"/>
    <dgm:cxn modelId="{BF17ED20-8F6D-41AA-A718-D4FDF061FE3E}" type="presParOf" srcId="{85B7F775-1D91-4AD8-9842-FA916C00EC3E}" destId="{BC6FEA5C-8424-4F8F-9E71-698B797AAEFE}" srcOrd="2" destOrd="0" presId="urn:microsoft.com/office/officeart/2008/layout/AlternatingHexagons"/>
    <dgm:cxn modelId="{88EF5AFE-8870-4FD0-9395-E220E1F9C922}" type="presParOf" srcId="{85B7F775-1D91-4AD8-9842-FA916C00EC3E}" destId="{E8C8DD36-A8B8-460D-93D8-D8AFF12F7686}" srcOrd="3" destOrd="0" presId="urn:microsoft.com/office/officeart/2008/layout/AlternatingHexagons"/>
    <dgm:cxn modelId="{BEC413FF-FD78-4C22-9966-90E5A7FB2969}" type="presParOf" srcId="{85B7F775-1D91-4AD8-9842-FA916C00EC3E}" destId="{C1911ADF-F81C-492A-9CB3-62898BACCF0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5EF35-EB39-445A-A960-DEF1E452C7DB}">
      <dsp:nvSpPr>
        <dsp:cNvPr id="0" name=""/>
        <dsp:cNvSpPr/>
      </dsp:nvSpPr>
      <dsp:spPr>
        <a:xfrm rot="5400000">
          <a:off x="2642726" y="599882"/>
          <a:ext cx="1735666" cy="1510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Hobby</a:t>
          </a:r>
        </a:p>
      </dsp:txBody>
      <dsp:txXfrm rot="-5400000">
        <a:off x="2990857" y="757539"/>
        <a:ext cx="1039404" cy="1194716"/>
      </dsp:txXfrm>
    </dsp:sp>
    <dsp:sp modelId="{5516A853-FC4C-4498-839D-63FB99FC93A1}">
      <dsp:nvSpPr>
        <dsp:cNvPr id="0" name=""/>
        <dsp:cNvSpPr/>
      </dsp:nvSpPr>
      <dsp:spPr>
        <a:xfrm>
          <a:off x="4311396" y="834197"/>
          <a:ext cx="1937004" cy="104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kern="1200" dirty="0"/>
        </a:p>
      </dsp:txBody>
      <dsp:txXfrm>
        <a:off x="4311396" y="834197"/>
        <a:ext cx="1937004" cy="1041400"/>
      </dsp:txXfrm>
    </dsp:sp>
    <dsp:sp modelId="{0BBB55C6-4661-4AFD-8DF5-84B22783D33A}">
      <dsp:nvSpPr>
        <dsp:cNvPr id="0" name=""/>
        <dsp:cNvSpPr/>
      </dsp:nvSpPr>
      <dsp:spPr>
        <a:xfrm rot="5400000">
          <a:off x="1011893" y="599882"/>
          <a:ext cx="1735666" cy="1510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300" kern="1200" dirty="0"/>
            <a:t>Freunde</a:t>
          </a:r>
        </a:p>
      </dsp:txBody>
      <dsp:txXfrm rot="-5400000">
        <a:off x="1360024" y="757539"/>
        <a:ext cx="1039404" cy="1194716"/>
      </dsp:txXfrm>
    </dsp:sp>
    <dsp:sp modelId="{9162D1CD-E770-49DE-87C0-EF99AAAF0DD1}">
      <dsp:nvSpPr>
        <dsp:cNvPr id="0" name=""/>
        <dsp:cNvSpPr/>
      </dsp:nvSpPr>
      <dsp:spPr>
        <a:xfrm rot="5400000">
          <a:off x="1824185" y="2073116"/>
          <a:ext cx="1735666" cy="1510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 dirty="0"/>
            <a:t>Karriere</a:t>
          </a:r>
        </a:p>
      </dsp:txBody>
      <dsp:txXfrm rot="-5400000">
        <a:off x="2172316" y="2230773"/>
        <a:ext cx="1039404" cy="1194716"/>
      </dsp:txXfrm>
    </dsp:sp>
    <dsp:sp modelId="{2799FAC8-1ECC-4B8A-BE1C-1B738921AB27}">
      <dsp:nvSpPr>
        <dsp:cNvPr id="0" name=""/>
        <dsp:cNvSpPr/>
      </dsp:nvSpPr>
      <dsp:spPr>
        <a:xfrm>
          <a:off x="0" y="2307431"/>
          <a:ext cx="1874520" cy="104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kern="1200" dirty="0"/>
        </a:p>
      </dsp:txBody>
      <dsp:txXfrm>
        <a:off x="0" y="2307431"/>
        <a:ext cx="1874520" cy="1041400"/>
      </dsp:txXfrm>
    </dsp:sp>
    <dsp:sp modelId="{5EF34015-F140-411C-97DF-090EE199252C}">
      <dsp:nvSpPr>
        <dsp:cNvPr id="0" name=""/>
        <dsp:cNvSpPr/>
      </dsp:nvSpPr>
      <dsp:spPr>
        <a:xfrm rot="5400000">
          <a:off x="3455018" y="2073116"/>
          <a:ext cx="1735666" cy="1510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Familie</a:t>
          </a:r>
        </a:p>
      </dsp:txBody>
      <dsp:txXfrm rot="-5400000">
        <a:off x="3803149" y="2230773"/>
        <a:ext cx="1039404" cy="1194716"/>
      </dsp:txXfrm>
    </dsp:sp>
    <dsp:sp modelId="{578C1D8D-D389-4FB6-8516-72806AC9B0A9}">
      <dsp:nvSpPr>
        <dsp:cNvPr id="0" name=""/>
        <dsp:cNvSpPr/>
      </dsp:nvSpPr>
      <dsp:spPr>
        <a:xfrm rot="5400000">
          <a:off x="2642726" y="3546350"/>
          <a:ext cx="1735666" cy="1510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 dirty="0"/>
            <a:t>Wohlstand</a:t>
          </a:r>
        </a:p>
      </dsp:txBody>
      <dsp:txXfrm rot="-5400000">
        <a:off x="2990857" y="3704007"/>
        <a:ext cx="1039404" cy="1194716"/>
      </dsp:txXfrm>
    </dsp:sp>
    <dsp:sp modelId="{87A454ED-21E0-4727-BB62-16317EF8769B}">
      <dsp:nvSpPr>
        <dsp:cNvPr id="0" name=""/>
        <dsp:cNvSpPr/>
      </dsp:nvSpPr>
      <dsp:spPr>
        <a:xfrm>
          <a:off x="4311396" y="3780665"/>
          <a:ext cx="1937004" cy="104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kern="1200" dirty="0"/>
        </a:p>
      </dsp:txBody>
      <dsp:txXfrm>
        <a:off x="4311396" y="3780665"/>
        <a:ext cx="1937004" cy="1041400"/>
      </dsp:txXfrm>
    </dsp:sp>
    <dsp:sp modelId="{C1911ADF-F81C-492A-9CB3-62898BACCF08}">
      <dsp:nvSpPr>
        <dsp:cNvPr id="0" name=""/>
        <dsp:cNvSpPr/>
      </dsp:nvSpPr>
      <dsp:spPr>
        <a:xfrm rot="5400000">
          <a:off x="1011893" y="3546350"/>
          <a:ext cx="1735666" cy="15100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Jesus</a:t>
          </a:r>
        </a:p>
      </dsp:txBody>
      <dsp:txXfrm rot="-5400000">
        <a:off x="1360024" y="3704007"/>
        <a:ext cx="1039404" cy="1194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AccentHomeChevronProcess">
  <dgm:title val="Akzent Startseiten-Chevronprozess"/>
  <dgm:desc val="Hiermit können Sie einen Verlauf, eine Zeitachse, aufeinanderfolgende Schritte etwa in einer Aufgabe, einem Prozess oder einem Workflow darstellen, oder eine Bewegung oder Richtung hervorheben. Text der Ebene 1 wird innerhalb einer Chevron-Form angezeigt, mit Ausnahme der ersten Form, die eine Startseitenform aufweist. Text der Ebene 2 wird hingegen über den unsichtbaren Rechteckformen angezeigt."/>
  <dgm:catLst>
    <dgm:cat type="process" pri="500"/>
    <dgm:cat type="timeline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contrsBasedOnsibTransCount">
      <dgm:if name="oneSibTrans" axis="ch" ptType="sibTrans" func="cnt" op="equ" val="1">
        <dgm:constrLst>
          <dgm:constr type="h" for="ch" forName="composite" refType="h" fact="0.6"/>
          <dgm:constr type="w" for="ch" forName="composite" refType="w"/>
          <dgm:constr type="primFontSz" for="des" forName="parTx" val="20"/>
          <dgm:constr type="primFontSz" for="des" forName="desTx" refType="primFontSz" refFor="des" refForName="parTx" op="lte"/>
          <dgm:constr type="primFontSz" for="des" forName="parTx" op="equ"/>
          <dgm:constr type="primFontSz" for="des" forName="desTx" op="equ"/>
          <dgm:constr type="w" for="ch" forName="space" refType="w" refFor="ch" refForName="composite" fact="-0.02"/>
          <dgm:constr type="w" for="ch" ptType="sibTrans" op="equ"/>
        </dgm:constrLst>
      </dgm:if>
      <dgm:else name="moreThanOneSibTrans">
        <dgm:choose name="contrsForMoreThanOneSibTrans">
          <dgm:if name="twoSibTrans" axis="ch" ptType="sibTrans" func="cnt" op="equ" val="2">
            <dgm:constrLst>
              <dgm:constr type="h" for="ch" forName="composite" refType="h" fact="0.6"/>
              <dgm:constr type="w" for="ch" forName="composite" refType="w"/>
              <dgm:constr type="primFontSz" for="des" forName="parTx" val="20"/>
              <dgm:constr type="primFontSz" for="des" forName="desTx" refType="primFontSz" refFor="des" refForName="parTx" op="lte"/>
              <dgm:constr type="primFontSz" for="des" forName="parTx" op="equ"/>
              <dgm:constr type="primFontSz" for="des" forName="desTx" op="equ"/>
              <dgm:constr type="w" for="ch" forName="space" refType="w" refFor="ch" refForName="composite" fact="-0.03"/>
              <dgm:constr type="w" for="ch" ptType="sibTrans" op="equ"/>
            </dgm:constrLst>
          </dgm:if>
          <dgm:else name="moreThanTwoSibTrans">
            <dgm:choose name="contrsForMoreThanTwoSibTrans">
              <dgm:if name="threeSibTrans" axis="ch" ptType="sibTrans" func="cnt" op="equ" val="3">
                <dgm:constrLst>
                  <dgm:constr type="h" for="ch" forName="composite" refType="h" fact="0.6"/>
                  <dgm:constr type="w" for="ch" forName="composite" refType="w"/>
                  <dgm:constr type="primFontSz" for="des" forName="parTx" val="20"/>
                  <dgm:constr type="primFontSz" for="des" forName="desTx" refType="primFontSz" refFor="des" refForName="parTx" op="lte"/>
                  <dgm:constr type="primFontSz" for="des" forName="parTx" op="equ"/>
                  <dgm:constr type="primFontSz" for="des" forName="desTx" op="equ"/>
                  <dgm:constr type="w" for="ch" forName="space" refType="w" refFor="ch" refForName="composite" fact="-0.04"/>
                  <dgm:constr type="w" for="ch" ptType="sibTrans" op="equ"/>
                </dgm:constrLst>
              </dgm:if>
              <dgm:else name="moreThanThreeSibTrans">
                <dgm:choose name="contrsForMoreThanThreeSibTrans">
                  <dgm:if name="fourToSixSibTrans" axis="ch" ptType="sibTrans" func="cnt" op="lte" val="6">
                    <dgm:constrLst>
                      <dgm:constr type="h" for="ch" forName="composite" refType="h" fact="0.6"/>
                      <dgm:constr type="w" for="ch" forName="composite" refType="w"/>
                      <dgm:constr type="primFontSz" for="des" forName="parTx" val="20"/>
                      <dgm:constr type="primFontSz" for="des" forName="desTx" refType="primFontSz" refFor="des" refForName="parTx" op="lte"/>
                      <dgm:constr type="primFontSz" for="des" forName="parTx" op="equ"/>
                      <dgm:constr type="primFontSz" for="des" forName="desTx" op="equ"/>
                      <dgm:constr type="w" for="ch" forName="space" refType="w" refFor="ch" refForName="composite" fact="-0.05"/>
                      <dgm:constr type="w" for="ch" ptType="sibTrans" op="equ"/>
                    </dgm:constrLst>
                  </dgm:if>
                  <dgm:else name="moreThanSixSibTrans">
                    <dgm:choose name="contrsForMoreThanSixSibTrans">
                      <dgm:if name="sevenToEightSibTrans" axis="ch" ptType="sibTrans" func="cnt" op="lte" val="8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7"/>
                          <dgm:constr type="w" for="ch" ptType="sibTrans" op="equ"/>
                        </dgm:constrLst>
                      </dgm:if>
                      <dgm:else name="moreThanEightSibTrans">
                        <dgm:constrLst>
                          <dgm:constr type="h" for="ch" forName="composite" refType="h" fact="0.6"/>
                          <dgm:constr type="w" for="ch" forName="composite" refType="w"/>
                          <dgm:constr type="primFontSz" for="des" forName="parTx" val="20"/>
                          <dgm:constr type="primFontSz" for="des" forName="desTx" refType="primFontSz" refFor="des" refForName="parTx" op="lte"/>
                          <dgm:constr type="primFontSz" for="des" forName="parTx" op="equ"/>
                          <dgm:constr type="primFontSz" for="des" forName="desTx" op="equ"/>
                          <dgm:constr type="w" for="ch" forName="space" refType="w" refFor="ch" refForName="composite" fact="-0.09"/>
                          <dgm:constr type="w" for="ch" ptType="sibTrans" op="equ"/>
                        </dgm:constrLst>
                      </dgm:else>
                    </dgm:choose>
                  </dgm:else>
                </dgm:choose>
              </dgm:else>
            </dgm:choose>
          </dgm:else>
        </dgm:choose>
      </dgm:else>
    </dgm:choose>
    <dgm:ruleLst/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LayoutLTRorRTL">
          <dgm:if name="LayoutLTR" func="var" arg="dir" op="equ" val="norm">
            <dgm:constrLst>
              <dgm:constr type="w" for="ch" forName="L" refType="w" fact="0.08"/>
              <dgm:constr type="h" for="ch" forName="L" refType="h" fact="0.75"/>
              <dgm:constr type="l" for="ch" forName="L"/>
              <dgm:constr type="l" for="ch" forName="parTx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l" for="ch" forName="desTx" refType="r" refFor="ch" refForName="L"/>
              <dgm:constr type="w" for="ch" forName="desTx" refType="w" fact="0.812"/>
              <dgm:constr type="w" for="ch" forName="EmptyPlaceHolder" refType="w" fact="0.82"/>
              <dgm:constr type="l" for="ch" forName="EmptyPlaceHolder" refType="r" refFor="ch" refForName="L"/>
              <dgm:constr type="b" for="ch" forName="EmptyPlaceHolder" refType="b" refFor="ch" refForName="L"/>
              <dgm:constr type="h" for="ch" forName="EmptyPlaceHolder" refType="t" refFor="ch" refForName="desTx"/>
            </dgm:constrLst>
          </dgm:if>
          <dgm:else name="LayoutRTL">
            <dgm:constrLst>
              <dgm:constr type="w" for="ch" forName="L" refType="w" fact="0.08"/>
              <dgm:constr type="h" for="ch" forName="L" refType="h" fact="0.75"/>
              <dgm:constr type="r" for="ch" forName="L" refType="w"/>
              <dgm:constr type="r" for="ch" forName="parTx" refType="w"/>
              <dgm:constr type="w" for="ch" forName="parTx" refType="w"/>
              <dgm:constr type="h" for="ch" forName="parTx" refType="h" fact="0.25"/>
              <dgm:constr type="t" for="ch" forName="parTx" refType="b" refFor="ch" refForName="L"/>
              <dgm:constr type="t" for="ch" forName="desTx" refType="w" refFor="ch" refForName="L" fact="0.6"/>
              <dgm:constr type="b" for="ch" forName="desTx" refType="t" refFor="ch" refForName="EmptyPlaceHolder"/>
              <dgm:constr type="r" for="ch" forName="desTx" refType="l" refFor="ch" refForName="L"/>
              <dgm:constr type="w" for="ch" forName="desTx" refType="w" fact="0.812"/>
              <dgm:constr type="w" for="ch" forName="EmptyPlaceHolder" refType="w" fact="0.82"/>
              <dgm:constr type="h" for="ch" forName="EmptyPlaceHolder" refType="w" refFor="ch" refForName="L" fact="0.6"/>
              <dgm:constr type="b" for="ch" forName="EmptyPlaceHolder" refType="b" refFor="ch" refForName="L"/>
            </dgm:constrLst>
          </dgm:else>
        </dgm:choose>
        <dgm:layoutNode name="L" styleLbl="solidFgAcc1" moveWith="parTx">
          <dgm:varLst>
            <dgm:chMax val="0"/>
            <dgm:chPref val="0"/>
          </dgm:varLst>
          <dgm:alg type="sp"/>
          <dgm:choose name="Name310">
            <dgm:if name="Name311" func="var" arg="dir" op="equ" val="norm">
              <dgm:shape xmlns:r="http://schemas.openxmlformats.org/officeDocument/2006/relationships" rot="90" type="corner" r:blip="">
                <dgm:adjLst>
                  <dgm:adj idx="1" val="0.01"/>
                  <dgm:adj idx="2" val="0.01"/>
                </dgm:adjLst>
              </dgm:shape>
            </dgm:if>
            <dgm:else name="Name312">
              <dgm:shape xmlns:r="http://schemas.openxmlformats.org/officeDocument/2006/relationships" rot="180" type="corner" r:blip="">
                <dgm:adjLst>
                  <dgm:adj idx="1" val="0.01"/>
                  <dgm:adj idx="2" val="0.01"/>
                </dgm:adjLst>
              </dgm:shape>
            </dgm:else>
          </dgm:choose>
          <dgm:presOf/>
          <dgm:constrLst/>
          <dgm:ruleLst/>
        </dgm:layoutNode>
        <dgm:layoutNode name="parTx" styleLbl="alignNode1">
          <dgm:varLst>
            <dgm:chMax val="0"/>
            <dgm:chPref val="0"/>
            <dgm:bulletEnabled val="1"/>
          </dgm:varLst>
          <dgm:alg type="tx">
            <dgm:param type="txAnchorVert" val="mid"/>
            <dgm:param type="parTxLTRAlign" val="ctr"/>
            <dgm:param type="parTxRTLAlign" val="ctr"/>
          </dgm:alg>
          <dgm:choose name="MakeFirstNodeHomePlate">
            <dgm:if name="IfFirstNode" axis="self" ptType="node" func="pos" op="equ" val="1">
              <dgm:choose name="Name110">
                <dgm:if name="Name111" func="var" arg="dir" op="equ" val="norm">
                  <dgm:shape xmlns:r="http://schemas.openxmlformats.org/officeDocument/2006/relationships" type="homePlate" r:blip="">
                    <dgm:adjLst>
                      <dgm:adj idx="1" val="0.25"/>
                    </dgm:adjLst>
                  </dgm:shape>
                </dgm:if>
                <dgm:else name="Name112">
                  <dgm:shape xmlns:r="http://schemas.openxmlformats.org/officeDocument/2006/relationships" rot="180" type="homePlate" r:blip="">
                    <dgm:adjLst>
                      <dgm:adj idx="1" val="0.25"/>
                    </dgm:adjLst>
                  </dgm:shape>
                </dgm:else>
              </dgm:choose>
            </dgm:if>
            <dgm:else name="MakeRestOfNodesChevrons"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>
                      <dgm:adj idx="1" val="0.25"/>
                    </dgm:adjLst>
                  </dgm:shape>
                </dgm:if>
                <dgm:else name="Name12">
                  <dgm:shape xmlns:r="http://schemas.openxmlformats.org/officeDocument/2006/relationships" rot="180" type="chevron" r:blip="">
                    <dgm:adjLst>
                      <dgm:adj idx="1" val="0.25"/>
                    </dgm:adjLst>
                  </dgm:shape>
                </dgm:else>
              </dgm:choose>
            </dgm:else>
          </dgm:choose>
          <dgm:presOf axis="self" ptType="node"/>
          <dgm:constrLst>
            <dgm:constr type="tMarg" refType="primFontSz"/>
            <dgm:constr type="bMarg" refType="primFontSz"/>
            <dgm:constr type="lMarg" refType="primFontSz" fact="0.5"/>
            <dgm:constr type="rMarg" refType="primFontSz" fact="0.5"/>
          </dgm:constrLst>
          <dgm:ruleLst>
            <dgm:rule type="primFontSz" val="13" fact="NaN" max="NaN"/>
          </dgm:ruleLst>
        </dgm:layoutNode>
        <dgm:layoutNode name="desTx" styleLbl="revTx" moveWith="parTx">
          <dgm:varLst>
            <dgm:chMax val="0"/>
            <dgm:chPref val="0"/>
            <dgm:bulletEnabled val="1"/>
          </dgm:varLst>
          <dgm:choose name="Name210">
            <dgm:if name="Name211" func="var" arg="dir" op="equ" val="norm">
              <dgm:alg type="tx">
                <dgm:param type="txAnchorVert" val="t"/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12">
              <dgm:alg type="tx">
                <dgm:param type="txAnchorVert" val="t"/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tMarg"/>
            <dgm:constr type="bMarg"/>
            <dgm:constr type="lMarg"/>
            <dgm:constr type="rMarg"/>
          </dgm:constrLst>
          <dgm:ruleLst>
            <dgm:rule type="primFontSz" val="11" fact="NaN" max="NaN"/>
            <dgm:rule type="secFontSz" val="9" fact="NaN" max="NaN"/>
          </dgm:ruleLst>
        </dgm:layoutNode>
        <dgm:layoutNode name="EmptyPlaceHolder">
          <dgm:alg type="sp"/>
          <dgm:shape xmlns:r="http://schemas.openxmlformats.org/officeDocument/2006/relationships" r:blip="">
            <dgm:adjLst/>
          </dgm:shape>
          <dgm:presOf/>
          <dgm:constrLst/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87E39E-630E-4B85-B7C2-9A826881BDB6}" type="datetime1">
              <a:rPr lang="de-DE" smtClean="0"/>
              <a:t>05.09.2021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9700615-FC3B-4524-998A-FA09C4A3CF1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234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3A708-F690-4B54-A95F-44B369636A45}" type="datetime1">
              <a:rPr lang="de-DE" smtClean="0"/>
              <a:pPr/>
              <a:t>05.09.2021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Textmasterformate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89827E-D12D-45BE-8B06-B53B720C907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5510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89827E-D12D-45BE-8B06-B53B720C907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7528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89827E-D12D-45BE-8B06-B53B720C9074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4725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89827E-D12D-45BE-8B06-B53B720C9074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3804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89827E-D12D-45BE-8B06-B53B720C9074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6441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89827E-D12D-45BE-8B06-B53B720C9074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5566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89827E-D12D-45BE-8B06-B53B720C907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01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6" title="Seitenzahl-Form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rtlCol="0"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 rtlCol="0"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B76F5FE-F10A-44D4-B3C7-9DB297D4B978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 rtlCol="0"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 rtlCol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 rtl="0"/>
            <a:fld id="{2AC27A5A-7290-4DE1-BA94-4BE8A8E57DCF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  <p:cxnSp>
        <p:nvCxnSpPr>
          <p:cNvPr id="9" name="Gerader Verbinder 8" title="Vertikale Lini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56085D-AD68-444E-9B1E-90F9A272C54A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C27A5A-7290-4DE1-BA94-4BE8A8E57DCF}" type="slidenum">
              <a:rPr lang="de-DE" noProof="0" smtClean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6" title="Seitenzahl-Form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 rtlCol="0"/>
          <a:lstStyle/>
          <a:p>
            <a:pPr rtl="0"/>
            <a:fld id="{C0977289-6521-4827-97EE-718674CB5A8E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 rtlCol="0"/>
          <a:lstStyle/>
          <a:p>
            <a:pPr rtl="0"/>
            <a:fld id="{2AC27A5A-7290-4DE1-BA94-4BE8A8E57DCF}" type="slidenum">
              <a:rPr lang="de-DE" noProof="0" smtClean="0"/>
              <a:t>‹Nr.›</a:t>
            </a:fld>
            <a:endParaRPr lang="de-DE" noProof="0" dirty="0"/>
          </a:p>
        </p:txBody>
      </p:sp>
      <p:cxnSp>
        <p:nvCxnSpPr>
          <p:cNvPr id="13" name="Gerader Verbinder 12" title="Horizontale Lini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57E03D-CE82-4F7D-B809-6D6DB030E2E7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C27A5A-7290-4DE1-BA94-4BE8A8E57DCF}" type="slidenum">
              <a:rPr lang="de-DE" noProof="0" smtClean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 title="Seitenzahl-Form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rtlCol="0" anchor="t">
            <a:noAutofit/>
          </a:bodyPr>
          <a:lstStyle>
            <a:lvl1pPr>
              <a:lnSpc>
                <a:spcPct val="85000"/>
              </a:lnSpc>
              <a:defRPr sz="75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12C56E01-2A58-495C-8D02-DEDE19E7D740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2AC27A5A-7290-4DE1-BA94-4BE8A8E57DCF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  <p:cxnSp>
        <p:nvCxnSpPr>
          <p:cNvPr id="10" name="Gerader Verbinder 9" title="Horizontale Lini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33953F-08AF-4A5F-86E0-C987AC9D6739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C27A5A-7290-4DE1-BA94-4BE8A8E57DCF}" type="slidenum">
              <a:rPr lang="de-DE" noProof="0" smtClean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181600" y="558065"/>
            <a:ext cx="6245352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5181600" y="3700826"/>
            <a:ext cx="62484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6D6C83-3DE2-41C9-ABB8-03A79EDC55A5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C27A5A-7290-4DE1-BA94-4BE8A8E57DCF}" type="slidenum">
              <a:rPr lang="de-DE" noProof="0" smtClean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4DB4DF-16C0-4CD2-B2EE-2CF4745BB119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C27A5A-7290-4DE1-BA94-4BE8A8E57DCF}" type="slidenum">
              <a:rPr lang="de-DE" noProof="0" smtClean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CDC6B8-6FC6-4B21-80C8-5F087C44C61F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C27A5A-7290-4DE1-BA94-4BE8A8E57DCF}" type="slidenum">
              <a:rPr lang="de-DE" noProof="0" smtClean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rtlCol="0"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 rtlCol="0"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 rtlCol="0"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A94CFE7-97B6-44B6-8D32-309403D0CF74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C27A5A-7290-4DE1-BA94-4BE8A8E57DCF}" type="slidenum">
              <a:rPr lang="de-DE" noProof="0" smtClean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rtlCol="0"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 rtlCol="0"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93371D-E0A1-41C3-85AD-ED5F551B341B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C27A5A-7290-4DE1-BA94-4BE8A8E57DCF}" type="slidenum">
              <a:rPr lang="de-DE" noProof="0" smtClean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ihandform 6" title="Seitenzahl-Form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Textmasterformate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2C5C31EA-86FD-48F5-9B89-2FB3E6D1844E}" type="datetime1">
              <a:rPr lang="de-DE" noProof="0" smtClean="0"/>
              <a:t>05.09.2021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2AC27A5A-7290-4DE1-BA94-4BE8A8E57DCF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  <p:cxnSp>
        <p:nvCxnSpPr>
          <p:cNvPr id="10" name="Gerader Verbinder 9" title="Horizontale Lini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ixabay.com/de/startnummer-laufbahn-startblock-609680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62219-1CC5-461F-B93A-AD74100DF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454" y="1143293"/>
            <a:ext cx="5946953" cy="4268965"/>
          </a:xfrm>
        </p:spPr>
        <p:txBody>
          <a:bodyPr rtlCol="0">
            <a:normAutofit fontScale="90000"/>
          </a:bodyPr>
          <a:lstStyle/>
          <a:p>
            <a:r>
              <a:rPr lang="de-DE" sz="6000" dirty="0">
                <a:solidFill>
                  <a:schemeClr val="accent3"/>
                </a:solidFill>
                <a:latin typeface="Montserrat" panose="00000500000000000000" pitchFamily="2" charset="0"/>
              </a:rPr>
              <a:t>Zielgerade</a:t>
            </a:r>
            <a:r>
              <a:rPr lang="de-DE" sz="6000" dirty="0">
                <a:solidFill>
                  <a:schemeClr val="tx1"/>
                </a:solidFill>
                <a:latin typeface="Montserrat" panose="00000500000000000000" pitchFamily="2" charset="0"/>
              </a:rPr>
              <a:t>:</a:t>
            </a:r>
            <a:br>
              <a:rPr lang="de-DE" sz="6000" dirty="0">
                <a:solidFill>
                  <a:schemeClr val="accent1"/>
                </a:solidFill>
                <a:latin typeface="Montserrat" panose="00000500000000000000" pitchFamily="2" charset="0"/>
              </a:rPr>
            </a:br>
            <a:r>
              <a:rPr lang="de-DE" sz="6000" dirty="0">
                <a:solidFill>
                  <a:schemeClr val="accent1"/>
                </a:solidFill>
                <a:latin typeface="Montserrat" panose="00000500000000000000" pitchFamily="2" charset="0"/>
              </a:rPr>
              <a:t>Mein</a:t>
            </a:r>
            <a:r>
              <a:rPr lang="de-DE" sz="6000" dirty="0">
                <a:latin typeface="Montserrat" panose="00000500000000000000" pitchFamily="2" charset="0"/>
              </a:rPr>
              <a:t> Leben für </a:t>
            </a:r>
            <a:r>
              <a:rPr lang="de-DE" sz="6000" dirty="0">
                <a:solidFill>
                  <a:schemeClr val="accent1"/>
                </a:solidFill>
                <a:latin typeface="Montserrat" panose="00000500000000000000" pitchFamily="2" charset="0"/>
              </a:rPr>
              <a:t>sein</a:t>
            </a:r>
            <a:r>
              <a:rPr lang="de-DE" sz="6000" dirty="0">
                <a:latin typeface="Montserrat" panose="00000500000000000000" pitchFamily="2" charset="0"/>
              </a:rPr>
              <a:t> Leben</a:t>
            </a:r>
            <a:br>
              <a:rPr lang="de-DE" sz="6000" dirty="0"/>
            </a:br>
            <a:br>
              <a:rPr lang="de-DE" sz="6000" dirty="0"/>
            </a:br>
            <a:endParaRPr lang="de-DE" sz="6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ABC79F-F6F5-4F2D-8F47-A2F710579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1454" y="5537925"/>
            <a:ext cx="5946954" cy="706355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endParaRPr lang="de-DE" dirty="0"/>
          </a:p>
        </p:txBody>
      </p:sp>
      <p:pic>
        <p:nvPicPr>
          <p:cNvPr id="6" name="Bild 5">
            <a:extLst>
              <a:ext uri="{FF2B5EF4-FFF2-40B4-BE49-F238E27FC236}">
                <a16:creationId xmlns:a16="http://schemas.microsoft.com/office/drawing/2014/main" id="{4BBFEC06-B1D3-4F3C-9119-B7D9ACA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4940" r="4940"/>
          <a:stretch/>
        </p:blipFill>
        <p:spPr>
          <a:xfrm>
            <a:off x="20" y="10"/>
            <a:ext cx="4635294" cy="6857990"/>
          </a:xfrm>
          <a:prstGeom prst="rect">
            <a:avLst/>
          </a:prstGeom>
        </p:spPr>
      </p:pic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6C7A4BEB-4899-4448-A309-875F28EA6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69584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ihandform 6">
            <a:extLst>
              <a:ext uri="{FF2B5EF4-FFF2-40B4-BE49-F238E27FC236}">
                <a16:creationId xmlns:a16="http://schemas.microsoft.com/office/drawing/2014/main" id="{9D7560CF-257B-4022-9664-FA9DE3030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A7277D1-1631-4790-80D3-E3BE7605D380}"/>
              </a:ext>
            </a:extLst>
          </p:cNvPr>
          <p:cNvPicPr/>
          <p:nvPr/>
        </p:nvPicPr>
        <p:blipFill>
          <a:blip r:embed="rId5"/>
          <a:stretch/>
        </p:blipFill>
        <p:spPr>
          <a:xfrm>
            <a:off x="10647343" y="6244280"/>
            <a:ext cx="1340662" cy="3470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893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E90B9-CE78-4CCC-BB4C-F36D71023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4419600" cy="4952492"/>
          </a:xfrm>
        </p:spPr>
        <p:txBody>
          <a:bodyPr rtlCol="0" anchor="b">
            <a:normAutofit/>
          </a:bodyPr>
          <a:lstStyle/>
          <a:p>
            <a:r>
              <a:rPr lang="de-DE" i="0" dirty="0">
                <a:solidFill>
                  <a:schemeClr val="tx1"/>
                </a:solidFill>
                <a:latin typeface="Montserrat" panose="00000500000000000000" pitchFamily="2" charset="0"/>
              </a:rPr>
              <a:t>Ein Damenopfer…</a:t>
            </a:r>
          </a:p>
        </p:txBody>
      </p:sp>
      <p:graphicFrame>
        <p:nvGraphicFramePr>
          <p:cNvPr id="34" name="Inhaltsplatzhalter 2" descr="Zeitachsen-SmartArt für Startseiten-Chevronakzentprozess">
            <a:extLst>
              <a:ext uri="{FF2B5EF4-FFF2-40B4-BE49-F238E27FC236}">
                <a16:creationId xmlns:a16="http://schemas.microsoft.com/office/drawing/2014/main" id="{9EBBB809-0F32-4239-BB06-9454FB6F49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513042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fik 3">
            <a:extLst>
              <a:ext uri="{FF2B5EF4-FFF2-40B4-BE49-F238E27FC236}">
                <a16:creationId xmlns:a16="http://schemas.microsoft.com/office/drawing/2014/main" id="{DD7A7209-418E-45EA-BBCA-17D507F395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91225" y="427653"/>
            <a:ext cx="3106122" cy="310612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7A22469-255C-4994-A081-E7C8C4E5AB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74724" y="818818"/>
            <a:ext cx="5155276" cy="5155276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E1A18BE-B0C7-4D58-948B-5E29C042D229}"/>
              </a:ext>
            </a:extLst>
          </p:cNvPr>
          <p:cNvSpPr txBox="1"/>
          <p:nvPr/>
        </p:nvSpPr>
        <p:spPr>
          <a:xfrm>
            <a:off x="6096000" y="6039921"/>
            <a:ext cx="3377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latin typeface="Montserrat" panose="00000500000000000000" pitchFamily="2" charset="0"/>
              </a:rPr>
              <a:t>Carlsen-</a:t>
            </a:r>
            <a:r>
              <a:rPr lang="de-DE" dirty="0" err="1">
                <a:latin typeface="Montserrat" panose="00000500000000000000" pitchFamily="2" charset="0"/>
              </a:rPr>
              <a:t>Karjakin</a:t>
            </a:r>
            <a:r>
              <a:rPr lang="de-DE" dirty="0">
                <a:latin typeface="Montserrat" panose="00000500000000000000" pitchFamily="2" charset="0"/>
              </a:rPr>
              <a:t>, 30.11.2016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838A344-407D-4C84-81AB-A49DD1616524}"/>
              </a:ext>
            </a:extLst>
          </p:cNvPr>
          <p:cNvPicPr/>
          <p:nvPr/>
        </p:nvPicPr>
        <p:blipFill>
          <a:blip r:embed="rId10"/>
          <a:stretch/>
        </p:blipFill>
        <p:spPr>
          <a:xfrm>
            <a:off x="10605398" y="6262523"/>
            <a:ext cx="1340662" cy="3470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4669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E90B9-CE78-4CCC-BB4C-F36D71023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673" y="1279818"/>
            <a:ext cx="8296654" cy="3286153"/>
          </a:xfrm>
        </p:spPr>
        <p:txBody>
          <a:bodyPr rtlCol="0" anchor="b">
            <a:normAutofit/>
          </a:bodyPr>
          <a:lstStyle/>
          <a:p>
            <a:pPr algn="l"/>
            <a:r>
              <a:rPr lang="de-DE" sz="280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„Will mir jemand nachfolgen, der verleugne sich selbst und nehme sein Kreuz auf sich und folge mir. Denn wer sein Leben </a:t>
            </a:r>
            <a:r>
              <a:rPr lang="de-DE" sz="2800" cap="none" dirty="0">
                <a:solidFill>
                  <a:schemeClr val="accent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erhalten</a:t>
            </a:r>
            <a:r>
              <a:rPr lang="de-DE" sz="280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will, der wird‘s verlieren; wer aber sein Leben </a:t>
            </a:r>
            <a:r>
              <a:rPr lang="de-DE" sz="2800" cap="none" dirty="0">
                <a:solidFill>
                  <a:schemeClr val="accent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verliert</a:t>
            </a:r>
            <a:r>
              <a:rPr lang="de-DE" sz="280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um meinetwillen, der wird‘s gewinnen.“</a:t>
            </a: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2800" cap="none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CE7468-BA38-4FAA-AD94-E437FC128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7673" y="4759032"/>
            <a:ext cx="8401429" cy="819150"/>
          </a:xfrm>
        </p:spPr>
        <p:txBody>
          <a:bodyPr/>
          <a:lstStyle/>
          <a:p>
            <a:r>
              <a:rPr lang="de-DE" dirty="0">
                <a:latin typeface="Montserrat" panose="00000500000000000000" pitchFamily="2" charset="0"/>
              </a:rPr>
              <a:t>Matthäus 16,24+25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B3A6B8-708D-4600-8712-3F25C4013206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0647343" y="6244280"/>
            <a:ext cx="1340662" cy="3470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1798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E90B9-CE78-4CCC-BB4C-F36D7102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/>
          <a:p>
            <a:pPr algn="ctr"/>
            <a:r>
              <a:rPr lang="de-DE" sz="2800" i="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Wofür bist du bereit, </a:t>
            </a:r>
            <a:r>
              <a:rPr lang="de-DE" sz="2800" i="0" cap="none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dein Leben </a:t>
            </a:r>
            <a:r>
              <a:rPr lang="de-DE" sz="2800" i="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aufzugeben?</a:t>
            </a:r>
            <a:br>
              <a:rPr lang="de-DE" sz="2800" i="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2800" cap="none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6" name="Inhaltsplatzhalter 15">
            <a:extLst>
              <a:ext uri="{FF2B5EF4-FFF2-40B4-BE49-F238E27FC236}">
                <a16:creationId xmlns:a16="http://schemas.microsoft.com/office/drawing/2014/main" id="{A235EB4D-B4C2-414B-808D-6C45BF49C5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100095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5" name="Grafik 14">
            <a:extLst>
              <a:ext uri="{FF2B5EF4-FFF2-40B4-BE49-F238E27FC236}">
                <a16:creationId xmlns:a16="http://schemas.microsoft.com/office/drawing/2014/main" id="{70989B1B-DA00-4BC0-ABFA-A0C0602F5A93}"/>
              </a:ext>
            </a:extLst>
          </p:cNvPr>
          <p:cNvPicPr/>
          <p:nvPr/>
        </p:nvPicPr>
        <p:blipFill>
          <a:blip r:embed="rId8"/>
          <a:stretch/>
        </p:blipFill>
        <p:spPr>
          <a:xfrm>
            <a:off x="10647343" y="6244280"/>
            <a:ext cx="1340662" cy="3470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473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3E5EF35-EB39-445A-A960-DEF1E452C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0BBB55C6-4661-4AFD-8DF5-84B22783D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162D1CD-E770-49DE-87C0-EF99AAAF0D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EF34015-F140-411C-97DF-090EE1992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78C1D8D-D389-4FB6-8516-72806AC9B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1911ADF-F81C-492A-9CB3-62898BACC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E90B9-CE78-4CCC-BB4C-F36D71023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7673" y="1279818"/>
            <a:ext cx="8296654" cy="3286153"/>
          </a:xfrm>
        </p:spPr>
        <p:txBody>
          <a:bodyPr rtlCol="0" anchor="b">
            <a:normAutofit/>
          </a:bodyPr>
          <a:lstStyle/>
          <a:p>
            <a:pPr algn="l"/>
            <a:r>
              <a:rPr lang="de-DE" sz="280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„Ich ermahne euch nun, liebe Brüder, durch die Barmherzigkeit Gottes, dass ihr eure Leiber hingebt als ein Opfer, das lebendig, heilig und Gott wohlgefällig ist. Das sei euer vernünftiger Gottesdienst.“</a:t>
            </a:r>
            <a:br>
              <a:rPr lang="de-DE" sz="280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2800" cap="none" dirty="0">
              <a:solidFill>
                <a:schemeClr val="tx1"/>
              </a:solidFill>
              <a:latin typeface="Montserrat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CE7468-BA38-4FAA-AD94-E437FC128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7673" y="4759032"/>
            <a:ext cx="8401429" cy="819150"/>
          </a:xfrm>
        </p:spPr>
        <p:txBody>
          <a:bodyPr/>
          <a:lstStyle/>
          <a:p>
            <a:r>
              <a:rPr lang="de-DE" dirty="0">
                <a:latin typeface="Montserrat" panose="00000500000000000000" pitchFamily="2" charset="0"/>
              </a:rPr>
              <a:t>Römer 12,1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27713F1-D8E8-4FEF-9704-961F8CE81F13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0647343" y="6244280"/>
            <a:ext cx="1340662" cy="3470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894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E90B9-CE78-4CCC-BB4C-F36D710238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 anchor="b">
            <a:normAutofit/>
          </a:bodyPr>
          <a:lstStyle/>
          <a:p>
            <a:pPr algn="ctr"/>
            <a:r>
              <a:rPr lang="de-DE" sz="4000" i="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Alles, was wir in Gottes Hände geben, hat Ewigkeitspotential.</a:t>
            </a:r>
            <a:br>
              <a:rPr lang="de-DE" sz="2800" i="0" cap="none" dirty="0">
                <a:solidFill>
                  <a:schemeClr val="tx1"/>
                </a:solidFill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br>
              <a:rPr lang="de-DE" sz="2800" cap="none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2800" cap="none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6AB0B64B-005E-4236-93C6-F758848E76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359F0841-A0BA-4D33-99F7-A80EA504789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0647343" y="6244280"/>
            <a:ext cx="1340662" cy="3470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3906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chlagzeilen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5115_TF00089993.potx" id="{060E79CC-336F-4DF3-B87E-A5E6DE8D6570}" vid="{2741F29F-E57B-4FA2-8369-6CD445602923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37D0EA-FE7E-4E9C-9357-7A88A33B42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CBBD45-8B40-43D7-9EDE-9F29D8BA801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5F677CF-1C0A-4204-9388-FE47755154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Schlagzeilendesign</Template>
  <TotalTime>0</TotalTime>
  <Words>152</Words>
  <Application>Microsoft Office PowerPoint</Application>
  <PresentationFormat>Breitbild</PresentationFormat>
  <Paragraphs>21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Schoolbook</vt:lpstr>
      <vt:lpstr>Corbel</vt:lpstr>
      <vt:lpstr>Montserrat</vt:lpstr>
      <vt:lpstr>Open Sans</vt:lpstr>
      <vt:lpstr>Schlagzeilen</vt:lpstr>
      <vt:lpstr>Zielgerade: Mein Leben für sein Leben  </vt:lpstr>
      <vt:lpstr>Ein Damenopfer…</vt:lpstr>
      <vt:lpstr>„Will mir jemand nachfolgen, der verleugne sich selbst und nehme sein Kreuz auf sich und folge mir. Denn wer sein Leben erhalten will, der wird‘s verlieren; wer aber sein Leben verliert um meinetwillen, der wird‘s gewinnen.“ </vt:lpstr>
      <vt:lpstr>Wofür bist du bereit, dein Leben aufzugeben?       </vt:lpstr>
      <vt:lpstr>„Ich ermahne euch nun, liebe Brüder, durch die Barmherzigkeit Gottes, dass ihr eure Leiber hingebt als ein Opfer, das lebendig, heilig und Gott wohlgefällig ist. Das sei euer vernünftiger Gottesdienst.“ </vt:lpstr>
      <vt:lpstr>Alles, was wir in Gottes Hände geben, hat Ewigkeitspotential.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Zielgerade: Mein Leben für sein Leben  </dc:title>
  <dc:creator>David Krohn</dc:creator>
  <cp:lastModifiedBy>Beamer-Team</cp:lastModifiedBy>
  <cp:revision>7</cp:revision>
  <dcterms:created xsi:type="dcterms:W3CDTF">2021-09-03T09:38:36Z</dcterms:created>
  <dcterms:modified xsi:type="dcterms:W3CDTF">2021-09-05T06:45:01Z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