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3"/>
  </p:notesMasterIdLst>
  <p:handoutMasterIdLst>
    <p:handoutMasterId r:id="rId14"/>
  </p:handoutMasterIdLst>
  <p:sldIdLst>
    <p:sldId id="256" r:id="rId5"/>
    <p:sldId id="263" r:id="rId6"/>
    <p:sldId id="269" r:id="rId7"/>
    <p:sldId id="270" r:id="rId8"/>
    <p:sldId id="271" r:id="rId9"/>
    <p:sldId id="272" r:id="rId10"/>
    <p:sldId id="273" r:id="rId11"/>
    <p:sldId id="274" r:id="rId12"/>
  </p:sldIdLst>
  <p:sldSz cx="12192000" cy="6858000"/>
  <p:notesSz cx="9928225" cy="6797675"/>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60"/>
  </p:normalViewPr>
  <p:slideViewPr>
    <p:cSldViewPr snapToGrid="0" showGuides="1">
      <p:cViewPr varScale="1">
        <p:scale>
          <a:sx n="77" d="100"/>
          <a:sy n="77" d="100"/>
        </p:scale>
        <p:origin x="76" y="120"/>
      </p:cViewPr>
      <p:guideLst>
        <p:guide orient="horz" pos="2160"/>
        <p:guide pos="3840"/>
      </p:guideLst>
    </p:cSldViewPr>
  </p:slideViewPr>
  <p:notesTextViewPr>
    <p:cViewPr>
      <p:scale>
        <a:sx n="1" d="1"/>
        <a:sy n="1" d="1"/>
      </p:scale>
      <p:origin x="0" y="0"/>
    </p:cViewPr>
  </p:notesTextViewPr>
  <p:notesViewPr>
    <p:cSldViewPr snapToGrid="0" showGuides="1">
      <p:cViewPr varScale="1">
        <p:scale>
          <a:sx n="89" d="100"/>
          <a:sy n="89" d="100"/>
        </p:scale>
        <p:origin x="375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302231" cy="341064"/>
          </a:xfrm>
          <a:prstGeom prst="rect">
            <a:avLst/>
          </a:prstGeom>
        </p:spPr>
        <p:txBody>
          <a:bodyPr vert="horz" lIns="91440" tIns="45720" rIns="91440" bIns="45720" rtlCol="0"/>
          <a:lstStyle>
            <a:lvl1pPr algn="l" rtl="0">
              <a:defRPr sz="1200"/>
            </a:lvl1pPr>
          </a:lstStyle>
          <a:p>
            <a:pPr rtl="0"/>
            <a:endParaRPr lang="de-DE" dirty="0"/>
          </a:p>
        </p:txBody>
      </p:sp>
      <p:sp>
        <p:nvSpPr>
          <p:cNvPr id="3" name="Datumsplatzhalter 2"/>
          <p:cNvSpPr>
            <a:spLocks noGrp="1"/>
          </p:cNvSpPr>
          <p:nvPr>
            <p:ph type="dt" sz="quarter" idx="1"/>
          </p:nvPr>
        </p:nvSpPr>
        <p:spPr>
          <a:xfrm>
            <a:off x="5623697" y="1"/>
            <a:ext cx="4302231" cy="341064"/>
          </a:xfrm>
          <a:prstGeom prst="rect">
            <a:avLst/>
          </a:prstGeom>
        </p:spPr>
        <p:txBody>
          <a:bodyPr vert="horz" lIns="91440" tIns="45720" rIns="91440" bIns="45720" rtlCol="0"/>
          <a:lstStyle>
            <a:lvl1pPr algn="l" rtl="0">
              <a:defRPr sz="1200"/>
            </a:lvl1pPr>
          </a:lstStyle>
          <a:p>
            <a:pPr algn="r" rtl="0"/>
            <a:fld id="{4DE84B31-454E-45BD-885C-68E949EC4F86}" type="datetime1">
              <a:rPr lang="de-DE" smtClean="0"/>
              <a:t>22.09.2019</a:t>
            </a:fld>
            <a:endParaRPr lang="de-DE" dirty="0"/>
          </a:p>
        </p:txBody>
      </p:sp>
      <p:sp>
        <p:nvSpPr>
          <p:cNvPr id="4" name="Fußzeilenplatzhalter 3"/>
          <p:cNvSpPr>
            <a:spLocks noGrp="1"/>
          </p:cNvSpPr>
          <p:nvPr>
            <p:ph type="ftr" sz="quarter" idx="2"/>
          </p:nvPr>
        </p:nvSpPr>
        <p:spPr>
          <a:xfrm>
            <a:off x="0" y="6456612"/>
            <a:ext cx="4302231" cy="341063"/>
          </a:xfrm>
          <a:prstGeom prst="rect">
            <a:avLst/>
          </a:prstGeom>
        </p:spPr>
        <p:txBody>
          <a:bodyPr vert="horz" lIns="91440" tIns="45720" rIns="91440" bIns="45720" rtlCol="0" anchor="b"/>
          <a:lstStyle>
            <a:lvl1pPr algn="l" rtl="0">
              <a:defRPr sz="1200"/>
            </a:lvl1pPr>
          </a:lstStyle>
          <a:p>
            <a:pPr rtl="0"/>
            <a:endParaRPr lang="de-DE" dirty="0"/>
          </a:p>
        </p:txBody>
      </p:sp>
      <p:sp>
        <p:nvSpPr>
          <p:cNvPr id="5" name="Foliennummernplatzhalter 4"/>
          <p:cNvSpPr>
            <a:spLocks noGrp="1"/>
          </p:cNvSpPr>
          <p:nvPr>
            <p:ph type="sldNum" sz="quarter" idx="3"/>
          </p:nvPr>
        </p:nvSpPr>
        <p:spPr>
          <a:xfrm>
            <a:off x="5623697" y="6456612"/>
            <a:ext cx="4302231" cy="341063"/>
          </a:xfrm>
          <a:prstGeom prst="rect">
            <a:avLst/>
          </a:prstGeom>
        </p:spPr>
        <p:txBody>
          <a:bodyPr vert="horz" lIns="91440" tIns="45720" rIns="91440" bIns="45720" rtlCol="0" anchor="b"/>
          <a:lstStyle>
            <a:lvl1pPr algn="l" rtl="0">
              <a:defRPr sz="1200"/>
            </a:lvl1pPr>
          </a:lstStyle>
          <a:p>
            <a:pPr algn="r" rtl="0"/>
            <a:fld id="{06834459-7356-44BF-850D-8B30C4FB3B6B}" type="slidenum">
              <a:rPr lang="de-DE" smtClean="0"/>
              <a:pPr algn="r" rtl="0"/>
              <a:t>‹Nr.›</a:t>
            </a:fld>
            <a:endParaRPr lang="de-DE"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302231" cy="341064"/>
          </a:xfrm>
          <a:prstGeom prst="rect">
            <a:avLst/>
          </a:prstGeom>
        </p:spPr>
        <p:txBody>
          <a:bodyPr vert="horz" lIns="91440" tIns="45720" rIns="91440" bIns="45720" rtlCol="0"/>
          <a:lstStyle>
            <a:lvl1pPr algn="l" rtl="0">
              <a:defRPr sz="1200"/>
            </a:lvl1pPr>
          </a:lstStyle>
          <a:p>
            <a:pPr rtl="0"/>
            <a:endParaRPr lang="de-DE" noProof="0" dirty="0"/>
          </a:p>
        </p:txBody>
      </p:sp>
      <p:sp>
        <p:nvSpPr>
          <p:cNvPr id="3" name="Datumsplatzhalter 2"/>
          <p:cNvSpPr>
            <a:spLocks noGrp="1"/>
          </p:cNvSpPr>
          <p:nvPr>
            <p:ph type="dt" idx="1"/>
          </p:nvPr>
        </p:nvSpPr>
        <p:spPr>
          <a:xfrm>
            <a:off x="5623697" y="1"/>
            <a:ext cx="4302231" cy="341064"/>
          </a:xfrm>
          <a:prstGeom prst="rect">
            <a:avLst/>
          </a:prstGeom>
        </p:spPr>
        <p:txBody>
          <a:bodyPr vert="horz" lIns="91440" tIns="45720" rIns="91440" bIns="45720" rtlCol="0"/>
          <a:lstStyle>
            <a:lvl1pPr algn="l" rtl="0">
              <a:defRPr sz="1200"/>
            </a:lvl1pPr>
          </a:lstStyle>
          <a:p>
            <a:pPr algn="r"/>
            <a:r>
              <a:rPr lang="de-DE" dirty="0"/>
              <a:t>​</a:t>
            </a:r>
            <a:fld id="{3B3E61AF-5B78-4D44-BAE6-8A008712095C}" type="datetime1">
              <a:rPr lang="de-DE" smtClean="0"/>
              <a:pPr algn="r"/>
              <a:t>22.09.2019</a:t>
            </a:fld>
            <a:r>
              <a:rPr lang="de-DE" dirty="0"/>
              <a:t>​</a:t>
            </a:r>
          </a:p>
        </p:txBody>
      </p:sp>
      <p:sp>
        <p:nvSpPr>
          <p:cNvPr id="4" name="Folienbildplatzhalter 3"/>
          <p:cNvSpPr>
            <a:spLocks noGrp="1" noRot="1" noChangeAspect="1"/>
          </p:cNvSpPr>
          <p:nvPr>
            <p:ph type="sldImg" idx="2"/>
          </p:nvPr>
        </p:nvSpPr>
        <p:spPr>
          <a:xfrm>
            <a:off x="2925763" y="849313"/>
            <a:ext cx="4076700" cy="2293937"/>
          </a:xfrm>
          <a:prstGeom prst="rect">
            <a:avLst/>
          </a:prstGeom>
          <a:noFill/>
          <a:ln w="12700">
            <a:solidFill>
              <a:prstClr val="black"/>
            </a:solidFill>
          </a:ln>
        </p:spPr>
        <p:txBody>
          <a:bodyPr vert="horz" lIns="91440" tIns="45720" rIns="91440" bIns="45720" rtlCol="0" anchor="ctr"/>
          <a:lstStyle/>
          <a:p>
            <a:pPr rtl="0"/>
            <a:endParaRPr lang="de-DE" noProof="0" dirty="0"/>
          </a:p>
        </p:txBody>
      </p:sp>
      <p:sp>
        <p:nvSpPr>
          <p:cNvPr id="5" name="Notizenplatzhalter 4"/>
          <p:cNvSpPr>
            <a:spLocks noGrp="1"/>
          </p:cNvSpPr>
          <p:nvPr>
            <p:ph type="body" sz="quarter" idx="3"/>
          </p:nvPr>
        </p:nvSpPr>
        <p:spPr>
          <a:xfrm>
            <a:off x="992823" y="3271381"/>
            <a:ext cx="7942580" cy="2676585"/>
          </a:xfrm>
          <a:prstGeom prst="rect">
            <a:avLst/>
          </a:prstGeom>
        </p:spPr>
        <p:txBody>
          <a:bodyPr vert="horz" lIns="91440" tIns="45720" rIns="91440" bIns="45720" rtlCol="0"/>
          <a:lstStyle/>
          <a:p>
            <a:pPr lvl="0" rtl="0"/>
            <a:r>
              <a:rPr lang="de-DE" noProof="0" dirty="0"/>
              <a:t>Textmasterformat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6" name="Fußzeilenplatzhalter 5"/>
          <p:cNvSpPr>
            <a:spLocks noGrp="1"/>
          </p:cNvSpPr>
          <p:nvPr>
            <p:ph type="ftr" sz="quarter" idx="4"/>
          </p:nvPr>
        </p:nvSpPr>
        <p:spPr>
          <a:xfrm>
            <a:off x="0" y="6456612"/>
            <a:ext cx="4302231" cy="341063"/>
          </a:xfrm>
          <a:prstGeom prst="rect">
            <a:avLst/>
          </a:prstGeom>
        </p:spPr>
        <p:txBody>
          <a:bodyPr vert="horz" lIns="91440" tIns="45720" rIns="91440" bIns="45720" rtlCol="0" anchor="b"/>
          <a:lstStyle>
            <a:lvl1pPr algn="l" rtl="0">
              <a:defRPr sz="1200"/>
            </a:lvl1pPr>
          </a:lstStyle>
          <a:p>
            <a:pPr rtl="0"/>
            <a:endParaRPr lang="de-DE" noProof="0" dirty="0"/>
          </a:p>
        </p:txBody>
      </p:sp>
      <p:sp>
        <p:nvSpPr>
          <p:cNvPr id="7" name="Foliennummernplatzhalter 6"/>
          <p:cNvSpPr>
            <a:spLocks noGrp="1"/>
          </p:cNvSpPr>
          <p:nvPr>
            <p:ph type="sldNum" sz="quarter" idx="5"/>
          </p:nvPr>
        </p:nvSpPr>
        <p:spPr>
          <a:xfrm>
            <a:off x="5623697" y="6456612"/>
            <a:ext cx="4302231" cy="341063"/>
          </a:xfrm>
          <a:prstGeom prst="rect">
            <a:avLst/>
          </a:prstGeom>
        </p:spPr>
        <p:txBody>
          <a:bodyPr vert="horz" lIns="91440" tIns="45720" rIns="91440" bIns="45720" rtlCol="0" anchor="b"/>
          <a:lstStyle>
            <a:lvl1pPr algn="r" rtl="0">
              <a:defRPr sz="1200"/>
            </a:lvl1pPr>
          </a:lstStyle>
          <a:p>
            <a:fld id="{0A3C37BE-C303-496D-B5CD-85F2937540FC}" type="slidenum">
              <a:rPr lang="de-DE" smtClean="0"/>
              <a:pPr/>
              <a:t>‹Nr.›</a:t>
            </a:fld>
            <a:endParaRPr lang="de-DE"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hteck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8" name="Rechteck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2" name="Titel 1"/>
          <p:cNvSpPr>
            <a:spLocks noGrp="1"/>
          </p:cNvSpPr>
          <p:nvPr>
            <p:ph type="ctrTitle"/>
          </p:nvPr>
        </p:nvSpPr>
        <p:spPr>
          <a:xfrm>
            <a:off x="1104900" y="2292094"/>
            <a:ext cx="10096500" cy="2219691"/>
          </a:xfrm>
        </p:spPr>
        <p:txBody>
          <a:bodyPr rtlCol="0" anchor="ctr">
            <a:normAutofit/>
          </a:bodyPr>
          <a:lstStyle>
            <a:lvl1pPr algn="l" rtl="0">
              <a:defRPr sz="4400" cap="all" baseline="0"/>
            </a:lvl1pPr>
          </a:lstStyle>
          <a:p>
            <a:pPr rtl="0"/>
            <a:r>
              <a:rPr lang="de-DE"/>
              <a:t>Mastertitelformat bearbeiten</a:t>
            </a:r>
            <a:endParaRPr/>
          </a:p>
        </p:txBody>
      </p:sp>
      <p:sp>
        <p:nvSpPr>
          <p:cNvPr id="3" name="Untertitel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de-DE"/>
              <a:t>Master-Untertitelformat bearbeiten</a:t>
            </a:r>
            <a:endParaRPr/>
          </a:p>
        </p:txBody>
      </p:sp>
      <p:sp>
        <p:nvSpPr>
          <p:cNvPr id="4" name="Datumsplatzhalter 3"/>
          <p:cNvSpPr>
            <a:spLocks noGrp="1"/>
          </p:cNvSpPr>
          <p:nvPr>
            <p:ph type="dt" sz="half" idx="10"/>
          </p:nvPr>
        </p:nvSpPr>
        <p:spPr/>
        <p:txBody>
          <a:bodyPr rtlCol="0"/>
          <a:lstStyle/>
          <a:p>
            <a:r>
              <a:rPr lang="de-DE" dirty="0"/>
              <a:t>​</a:t>
            </a:r>
            <a:fld id="{B7C4225E-112C-46DC-B4A1-DABE3751CAD0}" type="datetime1">
              <a:rPr lang="de" smtClean="0"/>
              <a:pPr/>
              <a:t>22.09.2019</a:t>
            </a:fld>
            <a:r>
              <a:rPr dirty="0"/>
              <a:t>​</a:t>
            </a:r>
          </a:p>
        </p:txBody>
      </p:sp>
      <p:sp>
        <p:nvSpPr>
          <p:cNvPr id="5" name="Fußzeilenplatzhalter 4"/>
          <p:cNvSpPr>
            <a:spLocks noGrp="1"/>
          </p:cNvSpPr>
          <p:nvPr>
            <p:ph type="ftr" sz="quarter" idx="11"/>
          </p:nvPr>
        </p:nvSpPr>
        <p:spPr/>
        <p:txBody>
          <a:bodyPr rtlCol="0"/>
          <a:lstStyle/>
          <a:p>
            <a:pPr rtl="0"/>
            <a:endParaRPr/>
          </a:p>
        </p:txBody>
      </p:sp>
      <p:sp>
        <p:nvSpPr>
          <p:cNvPr id="6" name="Foliennummernplatzhalter 5"/>
          <p:cNvSpPr>
            <a:spLocks noGrp="1"/>
          </p:cNvSpPr>
          <p:nvPr>
            <p:ph type="sldNum" sz="quarter" idx="12"/>
          </p:nvPr>
        </p:nvSpPr>
        <p:spPr/>
        <p:txBody>
          <a:bodyPr rtlCol="0"/>
          <a:lstStyle/>
          <a:p>
            <a:pPr rtl="0"/>
            <a:fld id="{0FF54DE5-C571-48E8-A5BC-B369434E2F44}" type="slidenum">
              <a:rPr smtClean="0"/>
              <a:t>‹Nr.›</a:t>
            </a:fld>
            <a:endParaRPr dirty="0"/>
          </a:p>
        </p:txBody>
      </p:sp>
      <p:pic>
        <p:nvPicPr>
          <p:cNvPr id="11" name="Bild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chor="b"/>
          <a:lstStyle>
            <a:lvl1pPr algn="l" rtl="0">
              <a:defRPr sz="3200"/>
            </a:lvl1pPr>
          </a:lstStyle>
          <a:p>
            <a:pPr rtl="0"/>
            <a:r>
              <a:rPr lang="de-DE" noProof="0"/>
              <a:t>Mastertitelformat bearbeiten</a:t>
            </a:r>
            <a:endParaRPr lang="de-DE" noProof="0" dirty="0"/>
          </a:p>
        </p:txBody>
      </p:sp>
      <p:sp>
        <p:nvSpPr>
          <p:cNvPr id="3" name="Bildplatzhalter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de-DE" noProof="0"/>
              <a:t>Bild durch Klicken auf Symbol hinzufügen</a:t>
            </a:r>
            <a:endParaRPr lang="de-DE" noProof="0" dirty="0"/>
          </a:p>
        </p:txBody>
      </p:sp>
      <p:sp>
        <p:nvSpPr>
          <p:cNvPr id="4" name="Textplatzhalter 3"/>
          <p:cNvSpPr>
            <a:spLocks noGrp="1"/>
          </p:cNvSpPr>
          <p:nvPr>
            <p:ph type="body" sz="half" idx="2" hasCustomPrompt="1"/>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de-DE" noProof="0" dirty="0"/>
              <a:t>Textmasterformate bearbeiten</a:t>
            </a:r>
          </a:p>
        </p:txBody>
      </p:sp>
      <p:sp>
        <p:nvSpPr>
          <p:cNvPr id="5" name="Datumsplatzhalter 4"/>
          <p:cNvSpPr>
            <a:spLocks noGrp="1"/>
          </p:cNvSpPr>
          <p:nvPr>
            <p:ph type="dt" sz="half" idx="10"/>
          </p:nvPr>
        </p:nvSpPr>
        <p:spPr/>
        <p:txBody>
          <a:bodyPr rtlCol="0"/>
          <a:lstStyle/>
          <a:p>
            <a:r>
              <a:rPr lang="de-DE" noProof="0" dirty="0"/>
              <a:t>​</a:t>
            </a:r>
            <a:fld id="{C09478A6-7656-4329-97F2-7BEEE6083498}" type="datetime1">
              <a:rPr lang="de-DE" noProof="0" smtClean="0"/>
              <a:pPr/>
              <a:t>22.09.2019</a:t>
            </a:fld>
            <a:r>
              <a:rPr lang="de-DE" noProof="0" dirty="0"/>
              <a:t>​</a:t>
            </a:r>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0FF54DE5-C571-48E8-A5BC-B369434E2F44}" type="slidenum">
              <a:rPr lang="de-DE" noProof="0" smtClean="0"/>
              <a:t>‹Nr.›</a:t>
            </a:fld>
            <a:endParaRPr lang="de-DE" noProof="0"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Vertikaler Textplatzhalter 2"/>
          <p:cNvSpPr>
            <a:spLocks noGrp="1"/>
          </p:cNvSpPr>
          <p:nvPr>
            <p:ph type="body" orient="vert" idx="1" hasCustomPrompt="1"/>
          </p:nvPr>
        </p:nvSpPr>
        <p:spPr/>
        <p:txBody>
          <a:bodyPr vert="eaVert" rtlCol="0"/>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10"/>
          </p:nvPr>
        </p:nvSpPr>
        <p:spPr/>
        <p:txBody>
          <a:bodyPr rtlCol="0"/>
          <a:lstStyle/>
          <a:p>
            <a:r>
              <a:rPr lang="de-DE" noProof="0" dirty="0"/>
              <a:t>​</a:t>
            </a:r>
            <a:fld id="{45A67141-F40C-4702-9597-5E1C05E8EED0}" type="datetime1">
              <a:rPr lang="de-DE" noProof="0" smtClean="0"/>
              <a:pPr/>
              <a:t>22.09.2019</a:t>
            </a:fld>
            <a:r>
              <a:rPr lang="de-DE" noProof="0" dirty="0"/>
              <a:t>​</a:t>
            </a:r>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0FF54DE5-C571-48E8-A5BC-B369434E2F44}" type="slidenum">
              <a:rPr lang="de-DE" noProof="0" smtClean="0"/>
              <a:t>‹Nr.›</a:t>
            </a:fld>
            <a:endParaRPr lang="de-DE" noProof="0"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372600" y="365125"/>
            <a:ext cx="1714500" cy="5811838"/>
          </a:xfrm>
        </p:spPr>
        <p:txBody>
          <a:bodyPr vert="eaVert" rtlCol="0"/>
          <a:lstStyle/>
          <a:p>
            <a:pPr rtl="0"/>
            <a:r>
              <a:rPr lang="de-DE" noProof="0"/>
              <a:t>Mastertitelformat bearbeiten</a:t>
            </a:r>
            <a:endParaRPr lang="de-DE" noProof="0" dirty="0"/>
          </a:p>
        </p:txBody>
      </p:sp>
      <p:sp>
        <p:nvSpPr>
          <p:cNvPr id="3" name="Vertikaler Textplatzhalter 2"/>
          <p:cNvSpPr>
            <a:spLocks noGrp="1"/>
          </p:cNvSpPr>
          <p:nvPr>
            <p:ph type="body" orient="vert" idx="1" hasCustomPrompt="1"/>
          </p:nvPr>
        </p:nvSpPr>
        <p:spPr>
          <a:xfrm>
            <a:off x="1104900" y="365125"/>
            <a:ext cx="8098896" cy="5811838"/>
          </a:xfrm>
        </p:spPr>
        <p:txBody>
          <a:bodyPr vert="eaVert" rtlCol="0"/>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10"/>
          </p:nvPr>
        </p:nvSpPr>
        <p:spPr/>
        <p:txBody>
          <a:bodyPr rtlCol="0"/>
          <a:lstStyle/>
          <a:p>
            <a:r>
              <a:rPr lang="de-DE" noProof="0" dirty="0"/>
              <a:t>​</a:t>
            </a:r>
            <a:fld id="{250CE1EC-44D3-483D-8737-AEF097B7BCF4}" type="datetime1">
              <a:rPr lang="de-DE" noProof="0" smtClean="0"/>
              <a:pPr/>
              <a:t>22.09.2019</a:t>
            </a:fld>
            <a:r>
              <a:rPr lang="de-DE" noProof="0" dirty="0"/>
              <a:t>​</a:t>
            </a:r>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0FF54DE5-C571-48E8-A5BC-B369434E2F44}" type="slidenum">
              <a:rPr lang="de-DE" noProof="0" smtClean="0"/>
              <a:t>‹Nr.›</a:t>
            </a:fld>
            <a:endParaRPr lang="de-DE" noProof="0" dirty="0"/>
          </a:p>
        </p:txBody>
      </p:sp>
      <p:grpSp>
        <p:nvGrpSpPr>
          <p:cNvPr id="7" name="Gruppe 6"/>
          <p:cNvGrpSpPr/>
          <p:nvPr/>
        </p:nvGrpSpPr>
        <p:grpSpPr>
          <a:xfrm rot="5400000">
            <a:off x="6514047" y="3228843"/>
            <a:ext cx="5632704" cy="84403"/>
            <a:chOff x="1073150" y="1219201"/>
            <a:chExt cx="10058400" cy="63125"/>
          </a:xfrm>
        </p:grpSpPr>
        <p:cxnSp>
          <p:nvCxnSpPr>
            <p:cNvPr id="8" name="Gerader Verbinde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Gerader Verbinde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Inhaltsplatzhalter 2"/>
          <p:cNvSpPr>
            <a:spLocks noGrp="1"/>
          </p:cNvSpPr>
          <p:nvPr>
            <p:ph idx="1" hasCustomPrompt="1"/>
          </p:nvPr>
        </p:nvSpPr>
        <p:spPr/>
        <p:txBody>
          <a:bodyPr rtlCol="0"/>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10"/>
          </p:nvPr>
        </p:nvSpPr>
        <p:spPr/>
        <p:txBody>
          <a:bodyPr rtlCol="0"/>
          <a:lstStyle>
            <a:lvl1pPr>
              <a:defRPr/>
            </a:lvl1pPr>
          </a:lstStyle>
          <a:p>
            <a:fld id="{3336C8B5-1393-450E-A917-2D9D488354A2}" type="datetime1">
              <a:rPr lang="de-DE" noProof="0" smtClean="0"/>
              <a:pPr/>
              <a:t>22.09.2019</a:t>
            </a:fld>
            <a:endParaRPr lang="de-DE" noProof="0"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0FF54DE5-C571-48E8-A5BC-B369434E2F44}" type="slidenum">
              <a:rPr lang="de-DE" noProof="0" smtClean="0"/>
              <a:t>‹Nr.›</a:t>
            </a:fld>
            <a:endParaRPr lang="de-DE" noProof="0"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folie mit Bild">
    <p:spTree>
      <p:nvGrpSpPr>
        <p:cNvPr id="1" name=""/>
        <p:cNvGrpSpPr/>
        <p:nvPr/>
      </p:nvGrpSpPr>
      <p:grpSpPr>
        <a:xfrm>
          <a:off x="0" y="0"/>
          <a:ext cx="0" cy="0"/>
          <a:chOff x="0" y="0"/>
          <a:chExt cx="0" cy="0"/>
        </a:xfrm>
      </p:grpSpPr>
      <p:grpSp>
        <p:nvGrpSpPr>
          <p:cNvPr id="13" name="Gruppe 12"/>
          <p:cNvGrpSpPr/>
          <p:nvPr/>
        </p:nvGrpSpPr>
        <p:grpSpPr>
          <a:xfrm rot="10800000">
            <a:off x="0" y="5645510"/>
            <a:ext cx="12192000" cy="63125"/>
            <a:chOff x="507492" y="1501519"/>
            <a:chExt cx="8129016" cy="63125"/>
          </a:xfrm>
        </p:grpSpPr>
        <p:cxnSp>
          <p:nvCxnSpPr>
            <p:cNvPr id="17" name="Gerader Verbinde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uppe 13"/>
          <p:cNvGrpSpPr/>
          <p:nvPr/>
        </p:nvGrpSpPr>
        <p:grpSpPr>
          <a:xfrm>
            <a:off x="0" y="1143000"/>
            <a:ext cx="12192000" cy="63125"/>
            <a:chOff x="507492" y="1501519"/>
            <a:chExt cx="8129016" cy="63125"/>
          </a:xfrm>
        </p:grpSpPr>
        <p:cxnSp>
          <p:nvCxnSpPr>
            <p:cNvPr id="15" name="Gerader Verbinde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hteck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8" name="Rechteck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2" name="Titel 1"/>
          <p:cNvSpPr>
            <a:spLocks noGrp="1"/>
          </p:cNvSpPr>
          <p:nvPr>
            <p:ph type="ctrTitle"/>
          </p:nvPr>
        </p:nvSpPr>
        <p:spPr>
          <a:xfrm>
            <a:off x="1104900" y="2292094"/>
            <a:ext cx="5734050" cy="2219691"/>
          </a:xfrm>
        </p:spPr>
        <p:txBody>
          <a:bodyPr rtlCol="0" anchor="ctr">
            <a:normAutofit/>
          </a:bodyPr>
          <a:lstStyle>
            <a:lvl1pPr algn="l" rtl="0">
              <a:defRPr sz="4000" cap="all" baseline="0"/>
            </a:lvl1pPr>
          </a:lstStyle>
          <a:p>
            <a:pPr rtl="0"/>
            <a:r>
              <a:rPr lang="de-DE" noProof="0"/>
              <a:t>Mastertitelformat bearbeiten</a:t>
            </a:r>
            <a:endParaRPr lang="de-DE" noProof="0" dirty="0"/>
          </a:p>
        </p:txBody>
      </p:sp>
      <p:sp>
        <p:nvSpPr>
          <p:cNvPr id="3" name="Untertitel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de-DE" noProof="0"/>
              <a:t>Master-Untertitelformat bearbeiten</a:t>
            </a:r>
            <a:endParaRPr lang="de-DE" noProof="0" dirty="0"/>
          </a:p>
        </p:txBody>
      </p:sp>
      <p:pic>
        <p:nvPicPr>
          <p:cNvPr id="10" name="Bild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Bildplatzhalter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de-DE" noProof="0"/>
              <a:t>Bild durch Klicken auf Symbol hinzufügen</a:t>
            </a:r>
            <a:endParaRPr lang="de-DE" noProof="0" dirty="0"/>
          </a:p>
        </p:txBody>
      </p:sp>
      <p:sp>
        <p:nvSpPr>
          <p:cNvPr id="19" name="Anweisungs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de-DE" sz="1200" b="1" i="1" noProof="0" dirty="0">
                <a:latin typeface="Arial" pitchFamily="34" charset="0"/>
                <a:cs typeface="Arial" pitchFamily="34" charset="0"/>
              </a:rPr>
              <a:t>NOTIZ:</a:t>
            </a:r>
          </a:p>
          <a:p>
            <a:pPr rtl="0"/>
            <a:r>
              <a:rPr lang="de-DE" sz="1200" i="1" noProof="0" dirty="0">
                <a:latin typeface="Arial" pitchFamily="34" charset="0"/>
                <a:cs typeface="Arial" pitchFamily="34" charset="0"/>
              </a:rPr>
              <a:t>Wenn Sie das Bild auf dieser Folie ändern möchten, wählen Sie es aus, und löschen Sie es. Klicken Sie anschließend auf das Symbol "Bilder" im Platzhalter, um ein eigenes Bild einzufügen.</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grpSp>
        <p:nvGrpSpPr>
          <p:cNvPr id="8" name="Gruppe 7"/>
          <p:cNvGrpSpPr/>
          <p:nvPr/>
        </p:nvGrpSpPr>
        <p:grpSpPr>
          <a:xfrm>
            <a:off x="0" y="2514600"/>
            <a:ext cx="12192000" cy="3194035"/>
            <a:chOff x="647402" y="2514600"/>
            <a:chExt cx="10838688" cy="3194035"/>
          </a:xfrm>
        </p:grpSpPr>
        <p:grpSp>
          <p:nvGrpSpPr>
            <p:cNvPr id="9" name="Gruppe 8"/>
            <p:cNvGrpSpPr/>
            <p:nvPr/>
          </p:nvGrpSpPr>
          <p:grpSpPr>
            <a:xfrm>
              <a:off x="647402" y="2514600"/>
              <a:ext cx="10838688" cy="63125"/>
              <a:chOff x="507492" y="1501519"/>
              <a:chExt cx="8129016" cy="63125"/>
            </a:xfrm>
          </p:grpSpPr>
          <p:cxnSp>
            <p:nvCxnSpPr>
              <p:cNvPr id="14" name="Gerader Verbinde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hteck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grpSp>
          <p:nvGrpSpPr>
            <p:cNvPr id="11" name="Gruppe 10"/>
            <p:cNvGrpSpPr/>
            <p:nvPr/>
          </p:nvGrpSpPr>
          <p:grpSpPr>
            <a:xfrm rot="10800000">
              <a:off x="647402" y="5645510"/>
              <a:ext cx="10838688" cy="63125"/>
              <a:chOff x="507492" y="1501519"/>
              <a:chExt cx="8129016" cy="63125"/>
            </a:xfrm>
          </p:grpSpPr>
          <p:cxnSp>
            <p:nvCxnSpPr>
              <p:cNvPr id="12" name="Gerader Verbinde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el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defRPr>
            </a:lvl1pPr>
          </a:lstStyle>
          <a:p>
            <a:pPr rtl="0"/>
            <a:r>
              <a:rPr lang="de-DE" noProof="0"/>
              <a:t>Mastertitelformat bearbeiten</a:t>
            </a:r>
            <a:endParaRPr lang="de-DE" noProof="0" dirty="0"/>
          </a:p>
        </p:txBody>
      </p:sp>
      <p:sp>
        <p:nvSpPr>
          <p:cNvPr id="3" name="Textplatzhalter 2"/>
          <p:cNvSpPr>
            <a:spLocks noGrp="1"/>
          </p:cNvSpPr>
          <p:nvPr>
            <p:ph type="body" idx="1" hasCustomPrompt="1"/>
          </p:nvPr>
        </p:nvSpPr>
        <p:spPr>
          <a:xfrm>
            <a:off x="1104899"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de-DE" noProof="0" dirty="0"/>
              <a:t>Textmasterformat bearbeiten</a:t>
            </a:r>
          </a:p>
        </p:txBody>
      </p:sp>
      <p:sp>
        <p:nvSpPr>
          <p:cNvPr id="4" name="Datumsplatzhalter 3"/>
          <p:cNvSpPr>
            <a:spLocks noGrp="1"/>
          </p:cNvSpPr>
          <p:nvPr>
            <p:ph type="dt" sz="half" idx="10"/>
          </p:nvPr>
        </p:nvSpPr>
        <p:spPr/>
        <p:txBody>
          <a:bodyPr rtlCol="0"/>
          <a:lstStyle/>
          <a:p>
            <a:r>
              <a:rPr lang="de-DE" noProof="0" dirty="0"/>
              <a:t>​</a:t>
            </a:r>
            <a:fld id="{7E8931C0-C793-41CD-BA0B-A07D33042E05}" type="datetime1">
              <a:rPr lang="de-DE" noProof="0" smtClean="0"/>
              <a:pPr/>
              <a:t>22.09.2019</a:t>
            </a:fld>
            <a:r>
              <a:rPr lang="de-DE" noProof="0" dirty="0"/>
              <a:t>​</a:t>
            </a:r>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0FF54DE5-C571-48E8-A5BC-B369434E2F44}" type="slidenum">
              <a:rPr lang="de-DE" noProof="0" smtClean="0"/>
              <a:t>‹Nr.›</a:t>
            </a:fld>
            <a:endParaRPr lang="de-DE" noProof="0" dirty="0"/>
          </a:p>
        </p:txBody>
      </p:sp>
      <p:pic>
        <p:nvPicPr>
          <p:cNvPr id="7" name="Bild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Inhaltsplatzhalter 2"/>
          <p:cNvSpPr>
            <a:spLocks noGrp="1"/>
          </p:cNvSpPr>
          <p:nvPr>
            <p:ph sz="half" idx="1" hasCustomPrompt="1"/>
          </p:nvPr>
        </p:nvSpPr>
        <p:spPr>
          <a:xfrm>
            <a:off x="1104900" y="1600200"/>
            <a:ext cx="4914900" cy="4571999"/>
          </a:xfrm>
        </p:spPr>
        <p:txBody>
          <a:bodyPr rtlCol="0"/>
          <a:lstStyle>
            <a:lvl5pPr algn="l" rtl="0">
              <a:defRPr/>
            </a:lvl5pPr>
            <a:lvl6pPr algn="l" rtl="0">
              <a:defRPr/>
            </a:lvl6pPr>
            <a:lvl7pPr algn="l" rtl="0">
              <a:defRPr/>
            </a:lvl7pPr>
            <a:lvl8pPr algn="l" rtl="0">
              <a:defRPr/>
            </a:lvl8pPr>
            <a:lvl9pPr algn="l" rtl="0">
              <a:defRPr/>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Inhaltsplatzhalter 3"/>
          <p:cNvSpPr>
            <a:spLocks noGrp="1"/>
          </p:cNvSpPr>
          <p:nvPr>
            <p:ph sz="half" idx="2" hasCustomPrompt="1"/>
          </p:nvPr>
        </p:nvSpPr>
        <p:spPr>
          <a:xfrm>
            <a:off x="6172200" y="1600200"/>
            <a:ext cx="4914900" cy="4571999"/>
          </a:xfrm>
        </p:spPr>
        <p:txBody>
          <a:bodyPr rtlCol="0"/>
          <a:lstStyle>
            <a:lvl5pPr algn="l" rtl="0">
              <a:defRPr/>
            </a:lvl5pPr>
            <a:lvl6pPr algn="l" rtl="0">
              <a:defRPr/>
            </a:lvl6pPr>
            <a:lvl7pPr algn="l" rtl="0">
              <a:defRPr/>
            </a:lvl7pPr>
            <a:lvl8pPr algn="l" rtl="0">
              <a:defRPr/>
            </a:lvl8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5" name="Datumsplatzhalter 4"/>
          <p:cNvSpPr>
            <a:spLocks noGrp="1"/>
          </p:cNvSpPr>
          <p:nvPr>
            <p:ph type="dt" sz="half" idx="10"/>
          </p:nvPr>
        </p:nvSpPr>
        <p:spPr/>
        <p:txBody>
          <a:bodyPr rtlCol="0"/>
          <a:lstStyle>
            <a:lvl1pPr>
              <a:defRPr/>
            </a:lvl1pPr>
          </a:lstStyle>
          <a:p>
            <a:fld id="{44E1FEFF-6EAF-4518-9A92-00DC4CBC6684}" type="datetime1">
              <a:rPr lang="de-DE" noProof="0" smtClean="0"/>
              <a:pPr/>
              <a:t>22.09.2019</a:t>
            </a:fld>
            <a:endParaRPr lang="de-DE" noProof="0"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0FF54DE5-C571-48E8-A5BC-B369434E2F44}" type="slidenum">
              <a:rPr lang="de-DE" noProof="0" smtClean="0"/>
              <a:t>‹Nr.›</a:t>
            </a:fld>
            <a:endParaRPr lang="de-DE" noProof="0"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Textplatzhalter 2"/>
          <p:cNvSpPr>
            <a:spLocks noGrp="1"/>
          </p:cNvSpPr>
          <p:nvPr>
            <p:ph type="body" idx="1" hasCustomPrompt="1"/>
          </p:nvPr>
        </p:nvSpPr>
        <p:spPr>
          <a:xfrm>
            <a:off x="1104900" y="1600200"/>
            <a:ext cx="4919472" cy="759279"/>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de-DE" noProof="0" dirty="0"/>
              <a:t>Textmasterformate bearbeiten</a:t>
            </a:r>
          </a:p>
        </p:txBody>
      </p:sp>
      <p:sp>
        <p:nvSpPr>
          <p:cNvPr id="4" name="Inhaltsplatzhalter 3"/>
          <p:cNvSpPr>
            <a:spLocks noGrp="1"/>
          </p:cNvSpPr>
          <p:nvPr>
            <p:ph sz="half" idx="2" hasCustomPrompt="1"/>
          </p:nvPr>
        </p:nvSpPr>
        <p:spPr>
          <a:xfrm>
            <a:off x="1104900" y="2424112"/>
            <a:ext cx="4919472" cy="3748088"/>
          </a:xfrm>
        </p:spPr>
        <p:txBody>
          <a:bodyPr rtlCol="0"/>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5" name="Textplatzhalter 4"/>
          <p:cNvSpPr>
            <a:spLocks noGrp="1"/>
          </p:cNvSpPr>
          <p:nvPr>
            <p:ph type="body" sz="quarter" idx="3" hasCustomPrompt="1"/>
          </p:nvPr>
        </p:nvSpPr>
        <p:spPr>
          <a:xfrm>
            <a:off x="6166110" y="1600200"/>
            <a:ext cx="4919472" cy="759279"/>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de-DE" noProof="0" dirty="0"/>
              <a:t>Textmasterformate bearbeiten</a:t>
            </a:r>
          </a:p>
        </p:txBody>
      </p:sp>
      <p:sp>
        <p:nvSpPr>
          <p:cNvPr id="6" name="Inhaltsplatzhalter 5"/>
          <p:cNvSpPr>
            <a:spLocks noGrp="1"/>
          </p:cNvSpPr>
          <p:nvPr>
            <p:ph sz="quarter" idx="4" hasCustomPrompt="1"/>
          </p:nvPr>
        </p:nvSpPr>
        <p:spPr>
          <a:xfrm>
            <a:off x="6166110" y="2424112"/>
            <a:ext cx="4919472" cy="3748088"/>
          </a:xfrm>
        </p:spPr>
        <p:txBody>
          <a:bodyPr rtlCol="0"/>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7" name="Datumsplatzhalter 6"/>
          <p:cNvSpPr>
            <a:spLocks noGrp="1"/>
          </p:cNvSpPr>
          <p:nvPr>
            <p:ph type="dt" sz="half" idx="10"/>
          </p:nvPr>
        </p:nvSpPr>
        <p:spPr/>
        <p:txBody>
          <a:bodyPr rtlCol="0"/>
          <a:lstStyle/>
          <a:p>
            <a:r>
              <a:rPr lang="de-DE" noProof="0" dirty="0"/>
              <a:t>​</a:t>
            </a:r>
            <a:fld id="{DEA06348-0034-4028-BCEB-93AEE6F9B9AF}" type="datetime1">
              <a:rPr lang="de-DE" noProof="0" smtClean="0"/>
              <a:pPr/>
              <a:t>22.09.2019</a:t>
            </a:fld>
            <a:r>
              <a:rPr lang="de-DE" noProof="0" dirty="0"/>
              <a:t>​</a:t>
            </a:r>
          </a:p>
        </p:txBody>
      </p:sp>
      <p:sp>
        <p:nvSpPr>
          <p:cNvPr id="8" name="Fußzeilenplatzhalter 7"/>
          <p:cNvSpPr>
            <a:spLocks noGrp="1"/>
          </p:cNvSpPr>
          <p:nvPr>
            <p:ph type="ftr" sz="quarter" idx="11"/>
          </p:nvPr>
        </p:nvSpPr>
        <p:spPr/>
        <p:txBody>
          <a:bodyPr rtlCol="0"/>
          <a:lstStyle/>
          <a:p>
            <a:pPr rtl="0"/>
            <a:endParaRPr lang="de-DE" noProof="0" dirty="0"/>
          </a:p>
        </p:txBody>
      </p:sp>
      <p:sp>
        <p:nvSpPr>
          <p:cNvPr id="9" name="Foliennummernplatzhalter 8"/>
          <p:cNvSpPr>
            <a:spLocks noGrp="1"/>
          </p:cNvSpPr>
          <p:nvPr>
            <p:ph type="sldNum" sz="quarter" idx="12"/>
          </p:nvPr>
        </p:nvSpPr>
        <p:spPr/>
        <p:txBody>
          <a:bodyPr rtlCol="0"/>
          <a:lstStyle/>
          <a:p>
            <a:pPr rtl="0"/>
            <a:fld id="{0FF54DE5-C571-48E8-A5BC-B369434E2F44}" type="slidenum">
              <a:rPr lang="de-DE" noProof="0" smtClean="0"/>
              <a:t>‹Nr.›</a:t>
            </a:fld>
            <a:endParaRPr lang="de-DE" noProof="0"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a:p>
        </p:txBody>
      </p:sp>
      <p:sp>
        <p:nvSpPr>
          <p:cNvPr id="3" name="Datumsplatzhalter 2"/>
          <p:cNvSpPr>
            <a:spLocks noGrp="1"/>
          </p:cNvSpPr>
          <p:nvPr>
            <p:ph type="dt" sz="half" idx="10"/>
          </p:nvPr>
        </p:nvSpPr>
        <p:spPr/>
        <p:txBody>
          <a:bodyPr rtlCol="0"/>
          <a:lstStyle/>
          <a:p>
            <a:r>
              <a:rPr lang="de-DE" dirty="0"/>
              <a:t>​</a:t>
            </a:r>
            <a:fld id="{E03E6F61-7EE4-4641-A632-E37B8E3AFCCD}" type="datetime1">
              <a:rPr lang="de" smtClean="0"/>
              <a:pPr/>
              <a:t>22.09.2019</a:t>
            </a:fld>
            <a:r>
              <a:rPr dirty="0"/>
              <a:t>​</a:t>
            </a:r>
          </a:p>
        </p:txBody>
      </p:sp>
      <p:sp>
        <p:nvSpPr>
          <p:cNvPr id="4" name="Fußzeilenplatzhalter 3"/>
          <p:cNvSpPr>
            <a:spLocks noGrp="1"/>
          </p:cNvSpPr>
          <p:nvPr>
            <p:ph type="ftr" sz="quarter" idx="11"/>
          </p:nvPr>
        </p:nvSpPr>
        <p:spPr/>
        <p:txBody>
          <a:bodyPr rtlCol="0"/>
          <a:lstStyle/>
          <a:p>
            <a:pPr rtl="0"/>
            <a:endParaRPr/>
          </a:p>
        </p:txBody>
      </p:sp>
      <p:sp>
        <p:nvSpPr>
          <p:cNvPr id="5" name="Foliennummernplatzhalter 4"/>
          <p:cNvSpPr>
            <a:spLocks noGrp="1"/>
          </p:cNvSpPr>
          <p:nvPr>
            <p:ph type="sldNum" sz="quarter" idx="12"/>
          </p:nvPr>
        </p:nvSpPr>
        <p:spPr/>
        <p:txBody>
          <a:bodyPr rtlCol="0"/>
          <a:lstStyle/>
          <a:p>
            <a:pPr rtl="0"/>
            <a:fld id="{0FF54DE5-C571-48E8-A5BC-B369434E2F44}" type="slidenum">
              <a:rPr smtClean="0"/>
              <a:t>‹Nr.›</a:t>
            </a:fld>
            <a:endParaRPr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rtlCol="0"/>
          <a:lstStyle/>
          <a:p>
            <a:r>
              <a:rPr lang="de-DE" dirty="0"/>
              <a:t>​</a:t>
            </a:r>
            <a:fld id="{B359ED08-3DAD-4873-BEAE-E00CBB3C2D85}" type="datetime1">
              <a:rPr lang="de" smtClean="0"/>
              <a:pPr/>
              <a:t>22.09.2019</a:t>
            </a:fld>
            <a:r>
              <a:rPr dirty="0"/>
              <a:t>​</a:t>
            </a:r>
          </a:p>
        </p:txBody>
      </p:sp>
      <p:sp>
        <p:nvSpPr>
          <p:cNvPr id="3" name="Fußzeilenplatzhalter 2"/>
          <p:cNvSpPr>
            <a:spLocks noGrp="1"/>
          </p:cNvSpPr>
          <p:nvPr>
            <p:ph type="ftr" sz="quarter" idx="11"/>
          </p:nvPr>
        </p:nvSpPr>
        <p:spPr/>
        <p:txBody>
          <a:bodyPr rtlCol="0"/>
          <a:lstStyle/>
          <a:p>
            <a:pPr rtl="0"/>
            <a:endParaRPr/>
          </a:p>
        </p:txBody>
      </p:sp>
      <p:sp>
        <p:nvSpPr>
          <p:cNvPr id="4" name="Foliennummernplatzhalter 3"/>
          <p:cNvSpPr>
            <a:spLocks noGrp="1"/>
          </p:cNvSpPr>
          <p:nvPr>
            <p:ph type="sldNum" sz="quarter" idx="12"/>
          </p:nvPr>
        </p:nvSpPr>
        <p:spPr/>
        <p:txBody>
          <a:bodyPr rtlCol="0"/>
          <a:lstStyle/>
          <a:p>
            <a:pPr rtl="0"/>
            <a:fld id="{0FF54DE5-C571-48E8-A5BC-B369434E2F44}" type="slidenum">
              <a:rPr smtClean="0"/>
              <a:t>‹Nr.›</a:t>
            </a:fld>
            <a:endParaRPr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chor="b"/>
          <a:lstStyle>
            <a:lvl1pPr algn="l" rtl="0">
              <a:defRPr sz="3200"/>
            </a:lvl1pPr>
          </a:lstStyle>
          <a:p>
            <a:pPr rtl="0"/>
            <a:r>
              <a:rPr lang="de-DE" noProof="0"/>
              <a:t>Mastertitelformat bearbeiten</a:t>
            </a:r>
            <a:endParaRPr lang="de-DE" noProof="0" dirty="0"/>
          </a:p>
        </p:txBody>
      </p:sp>
      <p:sp>
        <p:nvSpPr>
          <p:cNvPr id="3" name="Inhaltsplatzhalter 2"/>
          <p:cNvSpPr>
            <a:spLocks noGrp="1"/>
          </p:cNvSpPr>
          <p:nvPr>
            <p:ph idx="1" hasCustomPrompt="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Textplatzhalter 3"/>
          <p:cNvSpPr>
            <a:spLocks noGrp="1"/>
          </p:cNvSpPr>
          <p:nvPr>
            <p:ph type="body" sz="half" idx="2" hasCustomPrompt="1"/>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de-DE" noProof="0" dirty="0"/>
              <a:t>Textmasterformate bearbeiten</a:t>
            </a:r>
          </a:p>
        </p:txBody>
      </p:sp>
      <p:sp>
        <p:nvSpPr>
          <p:cNvPr id="5" name="Datumsplatzhalter 4"/>
          <p:cNvSpPr>
            <a:spLocks noGrp="1"/>
          </p:cNvSpPr>
          <p:nvPr>
            <p:ph type="dt" sz="half" idx="10"/>
          </p:nvPr>
        </p:nvSpPr>
        <p:spPr/>
        <p:txBody>
          <a:bodyPr rtlCol="0"/>
          <a:lstStyle/>
          <a:p>
            <a:r>
              <a:rPr lang="de-DE" noProof="0" dirty="0"/>
              <a:t>​</a:t>
            </a:r>
            <a:fld id="{538D3F95-413B-4315-97B2-C79A5A748977}" type="datetime1">
              <a:rPr lang="de-DE" noProof="0" smtClean="0"/>
              <a:pPr/>
              <a:t>22.09.2019</a:t>
            </a:fld>
            <a:r>
              <a:rPr lang="de-DE" noProof="0" dirty="0"/>
              <a:t>​</a:t>
            </a:r>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0FF54DE5-C571-48E8-A5BC-B369434E2F44}" type="slidenum">
              <a:rPr lang="de-DE" noProof="0" smtClean="0"/>
              <a:t>‹Nr.›</a:t>
            </a:fld>
            <a:endParaRPr lang="de-DE" noProof="0"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de-DE" noProof="0" dirty="0"/>
              <a:t>Titelmasterformat durch Klicken bearbeiten</a:t>
            </a:r>
          </a:p>
        </p:txBody>
      </p:sp>
      <p:sp>
        <p:nvSpPr>
          <p:cNvPr id="3" name="Textplatzhalt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de-DE" noProof="0" dirty="0"/>
              <a:t>Textmasterformat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a:p>
            <a:pPr lvl="5" rtl="0"/>
            <a:r>
              <a:rPr lang="de-DE" noProof="0" dirty="0"/>
              <a:t>Sechste Ebene</a:t>
            </a:r>
          </a:p>
          <a:p>
            <a:pPr lvl="6" rtl="0"/>
            <a:r>
              <a:rPr lang="de-DE" noProof="0" dirty="0"/>
              <a:t>Siebte Ebene</a:t>
            </a:r>
          </a:p>
          <a:p>
            <a:pPr lvl="7" rtl="0"/>
            <a:r>
              <a:rPr lang="de-DE" noProof="0" dirty="0"/>
              <a:t>Achte Ebene</a:t>
            </a:r>
          </a:p>
          <a:p>
            <a:pPr lvl="8" rtl="0"/>
            <a:r>
              <a:rPr lang="de-DE" noProof="0" dirty="0"/>
              <a:t>Neunte Ebene</a:t>
            </a:r>
          </a:p>
        </p:txBody>
      </p:sp>
      <p:sp>
        <p:nvSpPr>
          <p:cNvPr id="4" name="Datumsplatzhalt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r>
              <a:rPr lang="de-DE" dirty="0"/>
              <a:t>​</a:t>
            </a:r>
            <a:fld id="{94ECE08C-AB13-4023-92C4-6508B5611553}" type="datetime1">
              <a:rPr lang="de-DE" smtClean="0"/>
              <a:pPr/>
              <a:t>22.09.2019</a:t>
            </a:fld>
            <a:r>
              <a:rPr lang="de-DE" dirty="0"/>
              <a:t>​</a:t>
            </a:r>
          </a:p>
        </p:txBody>
      </p:sp>
      <p:sp>
        <p:nvSpPr>
          <p:cNvPr id="5" name="Fußzeilenplatzhalt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defRPr>
            </a:lvl1pPr>
          </a:lstStyle>
          <a:p>
            <a:pPr rtl="0"/>
            <a:endParaRPr lang="de-DE" noProof="0" dirty="0"/>
          </a:p>
        </p:txBody>
      </p:sp>
      <p:sp>
        <p:nvSpPr>
          <p:cNvPr id="6" name="Foliennummernplatzhalt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rtl="0">
              <a:defRPr sz="1200">
                <a:solidFill>
                  <a:schemeClr val="tx1">
                    <a:lumMod val="60000"/>
                    <a:lumOff val="40000"/>
                  </a:schemeClr>
                </a:solidFill>
              </a:defRPr>
            </a:lvl1pPr>
          </a:lstStyle>
          <a:p>
            <a:fld id="{0FF54DE5-C571-48E8-A5BC-B369434E2F44}" type="slidenum">
              <a:rPr lang="de-DE" smtClean="0"/>
              <a:pPr/>
              <a:t>‹Nr.›</a:t>
            </a:fld>
            <a:endParaRPr lang="de-DE" dirty="0"/>
          </a:p>
        </p:txBody>
      </p:sp>
      <p:grpSp>
        <p:nvGrpSpPr>
          <p:cNvPr id="15" name="Gruppe 14"/>
          <p:cNvGrpSpPr/>
          <p:nvPr/>
        </p:nvGrpSpPr>
        <p:grpSpPr>
          <a:xfrm>
            <a:off x="1103376" y="1219201"/>
            <a:ext cx="9985248" cy="84403"/>
            <a:chOff x="1073150" y="1219201"/>
            <a:chExt cx="10058400" cy="63125"/>
          </a:xfrm>
        </p:grpSpPr>
        <p:cxnSp>
          <p:nvCxnSpPr>
            <p:cNvPr id="13" name="Gerader Verbinde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Gerader Verbinde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1104900" y="2292094"/>
            <a:ext cx="5734050" cy="2219691"/>
          </a:xfrm>
        </p:spPr>
        <p:txBody>
          <a:bodyPr rtlCol="0" anchor="ctr">
            <a:normAutofit/>
          </a:bodyPr>
          <a:lstStyle/>
          <a:p>
            <a:pPr rtl="0"/>
            <a:r>
              <a:rPr lang="de" sz="4400" dirty="0"/>
              <a:t>Mit Gott </a:t>
            </a:r>
            <a:r>
              <a:rPr lang="de-DE" sz="4400" dirty="0"/>
              <a:t>und der Gemeinde, </a:t>
            </a:r>
            <a:r>
              <a:rPr lang="de" sz="4400" dirty="0"/>
              <a:t>durch „Dick und Dünn“!</a:t>
            </a:r>
            <a:endParaRPr lang="en-US" sz="4400" dirty="0"/>
          </a:p>
        </p:txBody>
      </p:sp>
      <p:sp>
        <p:nvSpPr>
          <p:cNvPr id="7" name="Untertitel 6"/>
          <p:cNvSpPr>
            <a:spLocks noGrp="1"/>
          </p:cNvSpPr>
          <p:nvPr>
            <p:ph type="subTitle" idx="1"/>
          </p:nvPr>
        </p:nvSpPr>
        <p:spPr/>
        <p:txBody>
          <a:bodyPr rtlCol="0"/>
          <a:lstStyle/>
          <a:p>
            <a:pPr rtl="0"/>
            <a:endParaRPr lang="de" dirty="0"/>
          </a:p>
          <a:p>
            <a:pPr rtl="0"/>
            <a:r>
              <a:rPr lang="de" dirty="0"/>
              <a:t>Psalm 27</a:t>
            </a:r>
            <a:endParaRPr lang="en-US" dirty="0"/>
          </a:p>
        </p:txBody>
      </p:sp>
      <p:pic>
        <p:nvPicPr>
          <p:cNvPr id="4" name="Bildplatzhalter 3" descr="Geöffnetes Buch auf einem Tisch, unscharfe Bücherregale im Hintergrund" title="Beispielbild"/>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dirty="0"/>
              <a:t>Davids Bekenntnis / Proklamation</a:t>
            </a:r>
          </a:p>
        </p:txBody>
      </p:sp>
      <p:sp>
        <p:nvSpPr>
          <p:cNvPr id="3" name="Rechteck 2">
            <a:extLst>
              <a:ext uri="{FF2B5EF4-FFF2-40B4-BE49-F238E27FC236}">
                <a16:creationId xmlns:a16="http://schemas.microsoft.com/office/drawing/2014/main" id="{9FD6BEC0-CDE2-4AD4-9537-E33A5246229A}"/>
              </a:ext>
            </a:extLst>
          </p:cNvPr>
          <p:cNvSpPr/>
          <p:nvPr/>
        </p:nvSpPr>
        <p:spPr>
          <a:xfrm>
            <a:off x="1104900" y="1650234"/>
            <a:ext cx="8039100" cy="4893647"/>
          </a:xfrm>
          <a:prstGeom prst="rect">
            <a:avLst/>
          </a:prstGeom>
        </p:spPr>
        <p:txBody>
          <a:bodyPr wrap="square">
            <a:spAutoFit/>
          </a:bodyPr>
          <a:lstStyle/>
          <a:p>
            <a:r>
              <a:rPr lang="de-DE" sz="2400" dirty="0">
                <a:solidFill>
                  <a:srgbClr val="2C478F"/>
                </a:solidFill>
                <a:latin typeface="Cambria" panose="02040503050406030204" pitchFamily="18" charset="0"/>
              </a:rPr>
              <a:t>1</a:t>
            </a:r>
            <a:r>
              <a:rPr lang="de-DE" sz="2400" dirty="0">
                <a:solidFill>
                  <a:srgbClr val="444444"/>
                </a:solidFill>
                <a:latin typeface="Cambria" panose="02040503050406030204" pitchFamily="18" charset="0"/>
              </a:rPr>
              <a:t> Von David. Der HERR </a:t>
            </a:r>
            <a:r>
              <a:rPr lang="de-DE" sz="2400" dirty="0">
                <a:solidFill>
                  <a:srgbClr val="444444"/>
                </a:solidFill>
                <a:highlight>
                  <a:srgbClr val="00FF00"/>
                </a:highlight>
                <a:latin typeface="Cambria" panose="02040503050406030204" pitchFamily="18" charset="0"/>
              </a:rPr>
              <a:t>ist</a:t>
            </a:r>
            <a:r>
              <a:rPr lang="de-DE" sz="2400" dirty="0">
                <a:solidFill>
                  <a:srgbClr val="444444"/>
                </a:solidFill>
                <a:latin typeface="Cambria" panose="02040503050406030204" pitchFamily="18" charset="0"/>
              </a:rPr>
              <a:t> mein Licht, </a:t>
            </a:r>
            <a:r>
              <a:rPr lang="de-DE" sz="2400" dirty="0">
                <a:solidFill>
                  <a:srgbClr val="444444"/>
                </a:solidFill>
                <a:highlight>
                  <a:srgbClr val="00FF00"/>
                </a:highlight>
                <a:latin typeface="Cambria" panose="02040503050406030204" pitchFamily="18" charset="0"/>
              </a:rPr>
              <a:t>er</a:t>
            </a:r>
            <a:r>
              <a:rPr lang="de-DE" sz="2400" dirty="0">
                <a:solidFill>
                  <a:srgbClr val="444444"/>
                </a:solidFill>
                <a:latin typeface="Cambria" panose="02040503050406030204" pitchFamily="18" charset="0"/>
              </a:rPr>
              <a:t> rettet mich. </a:t>
            </a:r>
          </a:p>
          <a:p>
            <a:r>
              <a:rPr lang="de-DE" sz="2400" dirty="0">
                <a:solidFill>
                  <a:srgbClr val="444444"/>
                </a:solidFill>
                <a:latin typeface="Cambria" panose="02040503050406030204" pitchFamily="18" charset="0"/>
              </a:rPr>
              <a:t>Vor wem sollte ich mich noch fürchten? </a:t>
            </a:r>
          </a:p>
          <a:p>
            <a:r>
              <a:rPr lang="de-DE" sz="2400" dirty="0">
                <a:solidFill>
                  <a:srgbClr val="444444"/>
                </a:solidFill>
                <a:latin typeface="Cambria" panose="02040503050406030204" pitchFamily="18" charset="0"/>
              </a:rPr>
              <a:t>Bei </a:t>
            </a:r>
            <a:r>
              <a:rPr lang="de-DE" sz="2400" dirty="0">
                <a:solidFill>
                  <a:srgbClr val="444444"/>
                </a:solidFill>
                <a:highlight>
                  <a:srgbClr val="00FF00"/>
                </a:highlight>
                <a:latin typeface="Cambria" panose="02040503050406030204" pitchFamily="18" charset="0"/>
              </a:rPr>
              <a:t>ihm</a:t>
            </a:r>
            <a:r>
              <a:rPr lang="de-DE" sz="2400" dirty="0">
                <a:solidFill>
                  <a:srgbClr val="444444"/>
                </a:solidFill>
                <a:latin typeface="Cambria" panose="02040503050406030204" pitchFamily="18" charset="0"/>
              </a:rPr>
              <a:t> bin ich geborgen wie in einer Burg. Vor wem </a:t>
            </a:r>
          </a:p>
          <a:p>
            <a:r>
              <a:rPr lang="de-DE" sz="2400" dirty="0">
                <a:solidFill>
                  <a:srgbClr val="444444"/>
                </a:solidFill>
                <a:latin typeface="Cambria" panose="02040503050406030204" pitchFamily="18" charset="0"/>
              </a:rPr>
              <a:t>sollte ich noch zittern und zagen?</a:t>
            </a:r>
          </a:p>
          <a:p>
            <a:endParaRPr lang="de-DE" sz="800" dirty="0">
              <a:solidFill>
                <a:srgbClr val="444444"/>
              </a:solidFill>
              <a:latin typeface="Cambria" panose="02040503050406030204" pitchFamily="18" charset="0"/>
            </a:endParaRPr>
          </a:p>
          <a:p>
            <a:r>
              <a:rPr lang="de-DE" sz="2400" dirty="0">
                <a:solidFill>
                  <a:srgbClr val="2C478F"/>
                </a:solidFill>
                <a:latin typeface="Cambria" panose="02040503050406030204" pitchFamily="18" charset="0"/>
              </a:rPr>
              <a:t>2</a:t>
            </a:r>
            <a:r>
              <a:rPr lang="de-DE" sz="2400" dirty="0">
                <a:solidFill>
                  <a:srgbClr val="444444"/>
                </a:solidFill>
                <a:latin typeface="Cambria" panose="02040503050406030204" pitchFamily="18" charset="0"/>
              </a:rPr>
              <a:t> </a:t>
            </a:r>
            <a:r>
              <a:rPr lang="de-DE" sz="2400" dirty="0">
                <a:solidFill>
                  <a:srgbClr val="444444"/>
                </a:solidFill>
                <a:highlight>
                  <a:srgbClr val="FFFF00"/>
                </a:highlight>
                <a:latin typeface="Cambria" panose="02040503050406030204" pitchFamily="18" charset="0"/>
              </a:rPr>
              <a:t>Wenn</a:t>
            </a:r>
            <a:r>
              <a:rPr lang="de-DE" sz="2400" dirty="0">
                <a:solidFill>
                  <a:srgbClr val="444444"/>
                </a:solidFill>
                <a:latin typeface="Cambria" panose="02040503050406030204" pitchFamily="18" charset="0"/>
              </a:rPr>
              <a:t> mich gewissenlose Leute in die Enge treiben </a:t>
            </a:r>
          </a:p>
          <a:p>
            <a:r>
              <a:rPr lang="de-DE" sz="2400" dirty="0">
                <a:solidFill>
                  <a:srgbClr val="444444"/>
                </a:solidFill>
                <a:latin typeface="Cambria" panose="02040503050406030204" pitchFamily="18" charset="0"/>
              </a:rPr>
              <a:t>und mir nach dem Leben trachten, </a:t>
            </a:r>
            <a:r>
              <a:rPr lang="de-DE" sz="2400" dirty="0">
                <a:solidFill>
                  <a:srgbClr val="444444"/>
                </a:solidFill>
                <a:highlight>
                  <a:srgbClr val="FFFF00"/>
                </a:highlight>
                <a:latin typeface="Cambria" panose="02040503050406030204" pitchFamily="18" charset="0"/>
              </a:rPr>
              <a:t>wenn</a:t>
            </a:r>
            <a:r>
              <a:rPr lang="de-DE" sz="2400" dirty="0">
                <a:solidFill>
                  <a:srgbClr val="444444"/>
                </a:solidFill>
                <a:latin typeface="Cambria" panose="02040503050406030204" pitchFamily="18" charset="0"/>
              </a:rPr>
              <a:t> sie mich </a:t>
            </a:r>
          </a:p>
          <a:p>
            <a:r>
              <a:rPr lang="de-DE" sz="2400" dirty="0">
                <a:solidFill>
                  <a:srgbClr val="444444"/>
                </a:solidFill>
                <a:latin typeface="Cambria" panose="02040503050406030204" pitchFamily="18" charset="0"/>
              </a:rPr>
              <a:t>bedrängen und mich offen anfeinden –</a:t>
            </a:r>
          </a:p>
          <a:p>
            <a:r>
              <a:rPr lang="de-DE" sz="2400" dirty="0">
                <a:solidFill>
                  <a:srgbClr val="444444"/>
                </a:solidFill>
                <a:highlight>
                  <a:srgbClr val="00FF00"/>
                </a:highlight>
                <a:latin typeface="Cambria" panose="02040503050406030204" pitchFamily="18" charset="0"/>
              </a:rPr>
              <a:t>am Ende</a:t>
            </a:r>
            <a:r>
              <a:rPr lang="de-DE" sz="2400" dirty="0">
                <a:solidFill>
                  <a:srgbClr val="444444"/>
                </a:solidFill>
                <a:latin typeface="Cambria" panose="02040503050406030204" pitchFamily="18" charset="0"/>
              </a:rPr>
              <a:t> sind sie es, die stürzen und umkommen!</a:t>
            </a:r>
          </a:p>
          <a:p>
            <a:endParaRPr lang="de-DE" sz="800" dirty="0">
              <a:solidFill>
                <a:srgbClr val="444444"/>
              </a:solidFill>
              <a:latin typeface="Cambria" panose="02040503050406030204" pitchFamily="18" charset="0"/>
            </a:endParaRPr>
          </a:p>
          <a:p>
            <a:r>
              <a:rPr lang="de-DE" sz="2400" dirty="0">
                <a:solidFill>
                  <a:srgbClr val="2C478F"/>
                </a:solidFill>
                <a:latin typeface="Cambria" panose="02040503050406030204" pitchFamily="18" charset="0"/>
              </a:rPr>
              <a:t>3</a:t>
            </a:r>
            <a:r>
              <a:rPr lang="de-DE" sz="2400" dirty="0">
                <a:solidFill>
                  <a:srgbClr val="444444"/>
                </a:solidFill>
                <a:latin typeface="Cambria" panose="02040503050406030204" pitchFamily="18" charset="0"/>
              </a:rPr>
              <a:t> Selbst </a:t>
            </a:r>
            <a:r>
              <a:rPr lang="de-DE" sz="2400" dirty="0">
                <a:solidFill>
                  <a:srgbClr val="444444"/>
                </a:solidFill>
                <a:highlight>
                  <a:srgbClr val="FFFF00"/>
                </a:highlight>
                <a:latin typeface="Cambria" panose="02040503050406030204" pitchFamily="18" charset="0"/>
              </a:rPr>
              <a:t>wenn</a:t>
            </a:r>
            <a:r>
              <a:rPr lang="de-DE" sz="2400" dirty="0">
                <a:solidFill>
                  <a:srgbClr val="444444"/>
                </a:solidFill>
                <a:latin typeface="Cambria" panose="02040503050406030204" pitchFamily="18" charset="0"/>
              </a:rPr>
              <a:t> eine ganze Armee gegen mich </a:t>
            </a:r>
          </a:p>
          <a:p>
            <a:r>
              <a:rPr lang="de-DE" sz="2400" dirty="0">
                <a:solidFill>
                  <a:srgbClr val="444444"/>
                </a:solidFill>
                <a:latin typeface="Cambria" panose="02040503050406030204" pitchFamily="18" charset="0"/>
              </a:rPr>
              <a:t>aufmarschiert, habe ich dennoch </a:t>
            </a:r>
            <a:r>
              <a:rPr lang="de-DE" sz="2400" dirty="0">
                <a:solidFill>
                  <a:srgbClr val="444444"/>
                </a:solidFill>
                <a:highlight>
                  <a:srgbClr val="00FF00"/>
                </a:highlight>
                <a:latin typeface="Cambria" panose="02040503050406030204" pitchFamily="18" charset="0"/>
              </a:rPr>
              <a:t>keine </a:t>
            </a:r>
            <a:r>
              <a:rPr lang="de-DE" sz="2400" dirty="0">
                <a:solidFill>
                  <a:srgbClr val="444444"/>
                </a:solidFill>
                <a:latin typeface="Cambria" panose="02040503050406030204" pitchFamily="18" charset="0"/>
              </a:rPr>
              <a:t>Angst.</a:t>
            </a:r>
          </a:p>
          <a:p>
            <a:endParaRPr lang="de-DE" sz="800" dirty="0">
              <a:solidFill>
                <a:srgbClr val="444444"/>
              </a:solidFill>
              <a:latin typeface="Cambria" panose="02040503050406030204" pitchFamily="18" charset="0"/>
            </a:endParaRPr>
          </a:p>
          <a:p>
            <a:r>
              <a:rPr lang="de-DE" sz="2400" dirty="0">
                <a:solidFill>
                  <a:srgbClr val="444444"/>
                </a:solidFill>
                <a:latin typeface="Cambria" panose="02040503050406030204" pitchFamily="18" charset="0"/>
              </a:rPr>
              <a:t>Auch </a:t>
            </a:r>
            <a:r>
              <a:rPr lang="de-DE" sz="2400" dirty="0">
                <a:solidFill>
                  <a:srgbClr val="444444"/>
                </a:solidFill>
                <a:highlight>
                  <a:srgbClr val="FFFF00"/>
                </a:highlight>
                <a:latin typeface="Cambria" panose="02040503050406030204" pitchFamily="18" charset="0"/>
              </a:rPr>
              <a:t>wenn</a:t>
            </a:r>
            <a:r>
              <a:rPr lang="de-DE" sz="2400" dirty="0">
                <a:solidFill>
                  <a:srgbClr val="444444"/>
                </a:solidFill>
                <a:latin typeface="Cambria" panose="02040503050406030204" pitchFamily="18" charset="0"/>
              </a:rPr>
              <a:t> sie einen Krieg gegen mich beginnen, </a:t>
            </a:r>
          </a:p>
          <a:p>
            <a:r>
              <a:rPr lang="de-DE" sz="2400" dirty="0">
                <a:solidFill>
                  <a:srgbClr val="444444"/>
                </a:solidFill>
                <a:latin typeface="Cambria" panose="02040503050406030204" pitchFamily="18" charset="0"/>
              </a:rPr>
              <a:t>bleibe ich </a:t>
            </a:r>
            <a:r>
              <a:rPr lang="de-DE" sz="2400" dirty="0">
                <a:solidFill>
                  <a:srgbClr val="444444"/>
                </a:solidFill>
                <a:highlight>
                  <a:srgbClr val="00FF00"/>
                </a:highlight>
                <a:latin typeface="Cambria" panose="02040503050406030204" pitchFamily="18" charset="0"/>
              </a:rPr>
              <a:t>ruhig und zuversichtlich</a:t>
            </a:r>
            <a:r>
              <a:rPr lang="de-DE" sz="2400" dirty="0">
                <a:solidFill>
                  <a:srgbClr val="444444"/>
                </a:solidFill>
                <a:latin typeface="Cambria" panose="02040503050406030204" pitchFamily="18" charset="0"/>
              </a:rPr>
              <a:t>.</a:t>
            </a:r>
            <a:r>
              <a:rPr lang="de-DE" dirty="0">
                <a:solidFill>
                  <a:srgbClr val="444444"/>
                </a:solidFill>
                <a:latin typeface="Cambria" panose="02040503050406030204" pitchFamily="18" charset="0"/>
              </a:rPr>
              <a:t> </a:t>
            </a:r>
          </a:p>
        </p:txBody>
      </p:sp>
      <p:pic>
        <p:nvPicPr>
          <p:cNvPr id="5" name="Grafik 4">
            <a:extLst>
              <a:ext uri="{FF2B5EF4-FFF2-40B4-BE49-F238E27FC236}">
                <a16:creationId xmlns:a16="http://schemas.microsoft.com/office/drawing/2014/main" id="{BCFBA990-5B37-4320-B2A1-3DD64219231C}"/>
              </a:ext>
            </a:extLst>
          </p:cNvPr>
          <p:cNvPicPr>
            <a:picLocks noChangeAspect="1"/>
          </p:cNvPicPr>
          <p:nvPr/>
        </p:nvPicPr>
        <p:blipFill>
          <a:blip r:embed="rId2"/>
          <a:stretch>
            <a:fillRect/>
          </a:stretch>
        </p:blipFill>
        <p:spPr>
          <a:xfrm>
            <a:off x="7830421" y="4079150"/>
            <a:ext cx="3956143" cy="2164962"/>
          </a:xfrm>
          <a:prstGeom prst="rect">
            <a:avLst/>
          </a:prstGeom>
        </p:spPr>
      </p:pic>
      <p:pic>
        <p:nvPicPr>
          <p:cNvPr id="7" name="Grafik 6">
            <a:extLst>
              <a:ext uri="{FF2B5EF4-FFF2-40B4-BE49-F238E27FC236}">
                <a16:creationId xmlns:a16="http://schemas.microsoft.com/office/drawing/2014/main" id="{87713EFD-99D2-453F-AA4D-050EB3ADCF02}"/>
              </a:ext>
            </a:extLst>
          </p:cNvPr>
          <p:cNvPicPr>
            <a:picLocks noChangeAspect="1"/>
          </p:cNvPicPr>
          <p:nvPr/>
        </p:nvPicPr>
        <p:blipFill>
          <a:blip r:embed="rId3"/>
          <a:stretch>
            <a:fillRect/>
          </a:stretch>
        </p:blipFill>
        <p:spPr>
          <a:xfrm>
            <a:off x="8279931" y="1589975"/>
            <a:ext cx="3506633" cy="2164962"/>
          </a:xfrm>
          <a:prstGeom prst="rect">
            <a:avLst/>
          </a:prstGeom>
        </p:spPr>
      </p:pic>
    </p:spTree>
    <p:extLst>
      <p:ext uri="{BB962C8B-B14F-4D97-AF65-F5344CB8AC3E}">
        <p14:creationId xmlns:p14="http://schemas.microsoft.com/office/powerpoint/2010/main" val="152700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par>
                          <p:cTn id="15" fill="hold">
                            <p:stCondLst>
                              <p:cond delay="0"/>
                            </p:stCondLst>
                            <p:childTnLst>
                              <p:par>
                                <p:cTn id="16" presetID="45" presetClass="entr" presetSubtype="0" fill="hold" nodeType="afterEffect">
                                  <p:stCondLst>
                                    <p:cond delay="3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anim calcmode="lin" valueType="num">
                                      <p:cBhvr>
                                        <p:cTn id="19" dur="2000" fill="hold"/>
                                        <p:tgtEl>
                                          <p:spTgt spid="7"/>
                                        </p:tgtEl>
                                        <p:attrNameLst>
                                          <p:attrName>ppt_w</p:attrName>
                                        </p:attrNameLst>
                                      </p:cBhvr>
                                      <p:tavLst>
                                        <p:tav tm="0" fmla="#ppt_w*sin(2.5*pi*$)">
                                          <p:val>
                                            <p:fltVal val="0"/>
                                          </p:val>
                                        </p:tav>
                                        <p:tav tm="100000">
                                          <p:val>
                                            <p:fltVal val="1"/>
                                          </p:val>
                                        </p:tav>
                                      </p:tavLst>
                                    </p:anim>
                                    <p:anim calcmode="lin" valueType="num">
                                      <p:cBhvr>
                                        <p:cTn id="20"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par>
                          <p:cTn id="29" fill="hold">
                            <p:stCondLst>
                              <p:cond delay="0"/>
                            </p:stCondLst>
                            <p:childTnLst>
                              <p:par>
                                <p:cTn id="30" presetID="2" presetClass="entr" presetSubtype="4" fill="hold" nodeType="afterEffect">
                                  <p:stCondLst>
                                    <p:cond delay="500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dirty="0"/>
              <a:t>Davids „allerwichtigste“ Bitte</a:t>
            </a:r>
            <a:r>
              <a:rPr lang="en-US" dirty="0"/>
              <a:t> an Gott </a:t>
            </a:r>
            <a:r>
              <a:rPr lang="en-US" dirty="0">
                <a:sym typeface="Wingdings" panose="05000000000000000000" pitchFamily="2" charset="2"/>
              </a:rPr>
              <a:t> </a:t>
            </a:r>
            <a:r>
              <a:rPr lang="en-US" dirty="0" err="1"/>
              <a:t>Priorität</a:t>
            </a:r>
            <a:r>
              <a:rPr lang="en-US" dirty="0"/>
              <a:t> in </a:t>
            </a:r>
            <a:r>
              <a:rPr lang="en-US" dirty="0" err="1"/>
              <a:t>seinem</a:t>
            </a:r>
            <a:r>
              <a:rPr lang="en-US" dirty="0"/>
              <a:t> Leben </a:t>
            </a:r>
            <a:endParaRPr lang="de-DE" dirty="0"/>
          </a:p>
        </p:txBody>
      </p:sp>
      <p:sp>
        <p:nvSpPr>
          <p:cNvPr id="3" name="Rechteck 2">
            <a:extLst>
              <a:ext uri="{FF2B5EF4-FFF2-40B4-BE49-F238E27FC236}">
                <a16:creationId xmlns:a16="http://schemas.microsoft.com/office/drawing/2014/main" id="{9FD6BEC0-CDE2-4AD4-9537-E33A5246229A}"/>
              </a:ext>
            </a:extLst>
          </p:cNvPr>
          <p:cNvSpPr/>
          <p:nvPr/>
        </p:nvSpPr>
        <p:spPr>
          <a:xfrm>
            <a:off x="1104901" y="2087555"/>
            <a:ext cx="4524374" cy="3785652"/>
          </a:xfrm>
          <a:prstGeom prst="rect">
            <a:avLst/>
          </a:prstGeom>
        </p:spPr>
        <p:txBody>
          <a:bodyPr wrap="square">
            <a:spAutoFit/>
          </a:bodyPr>
          <a:lstStyle/>
          <a:p>
            <a:r>
              <a:rPr lang="de-DE" sz="2400" dirty="0">
                <a:solidFill>
                  <a:srgbClr val="2C478F"/>
                </a:solidFill>
                <a:latin typeface="Cambria" panose="02040503050406030204" pitchFamily="18" charset="0"/>
              </a:rPr>
              <a:t>4</a:t>
            </a:r>
            <a:r>
              <a:rPr lang="de-DE" sz="2400" dirty="0">
                <a:solidFill>
                  <a:srgbClr val="444444"/>
                </a:solidFill>
                <a:latin typeface="Cambria" panose="02040503050406030204" pitchFamily="18" charset="0"/>
              </a:rPr>
              <a:t> Um </a:t>
            </a:r>
            <a:r>
              <a:rPr lang="de-DE" sz="2400" dirty="0">
                <a:solidFill>
                  <a:srgbClr val="444444"/>
                </a:solidFill>
                <a:highlight>
                  <a:srgbClr val="FFFF00"/>
                </a:highlight>
                <a:latin typeface="Cambria" panose="02040503050406030204" pitchFamily="18" charset="0"/>
              </a:rPr>
              <a:t>eines</a:t>
            </a:r>
            <a:r>
              <a:rPr lang="de-DE" sz="2400" dirty="0">
                <a:solidFill>
                  <a:srgbClr val="444444"/>
                </a:solidFill>
                <a:latin typeface="Cambria" panose="02040503050406030204" pitchFamily="18" charset="0"/>
              </a:rPr>
              <a:t> habe ich den HERRN gebeten; das ist </a:t>
            </a:r>
            <a:r>
              <a:rPr lang="de-DE" sz="2400" dirty="0">
                <a:solidFill>
                  <a:srgbClr val="444444"/>
                </a:solidFill>
                <a:highlight>
                  <a:srgbClr val="FFFF00"/>
                </a:highlight>
                <a:latin typeface="Cambria" panose="02040503050406030204" pitchFamily="18" charset="0"/>
              </a:rPr>
              <a:t>alles</a:t>
            </a:r>
            <a:r>
              <a:rPr lang="de-DE" sz="2400" dirty="0">
                <a:solidFill>
                  <a:srgbClr val="444444"/>
                </a:solidFill>
                <a:latin typeface="Cambria" panose="02040503050406030204" pitchFamily="18" charset="0"/>
              </a:rPr>
              <a:t>, was ich will: </a:t>
            </a:r>
          </a:p>
          <a:p>
            <a:endParaRPr lang="de-DE" sz="800" dirty="0">
              <a:solidFill>
                <a:srgbClr val="444444"/>
              </a:solidFill>
              <a:latin typeface="Cambria" panose="02040503050406030204" pitchFamily="18" charset="0"/>
            </a:endParaRPr>
          </a:p>
          <a:p>
            <a:r>
              <a:rPr lang="de-DE" sz="2400" dirty="0">
                <a:solidFill>
                  <a:srgbClr val="444444"/>
                </a:solidFill>
                <a:latin typeface="Cambria" panose="02040503050406030204" pitchFamily="18" charset="0"/>
              </a:rPr>
              <a:t>Solange ich lebe, möchte ich im Haus des HERRN </a:t>
            </a:r>
            <a:r>
              <a:rPr lang="de-DE" sz="2400" dirty="0">
                <a:solidFill>
                  <a:srgbClr val="444444"/>
                </a:solidFill>
                <a:highlight>
                  <a:srgbClr val="00FF00"/>
                </a:highlight>
                <a:latin typeface="Cambria" panose="02040503050406030204" pitchFamily="18" charset="0"/>
              </a:rPr>
              <a:t>bleiben</a:t>
            </a:r>
            <a:r>
              <a:rPr lang="de-DE" sz="2400" dirty="0">
                <a:solidFill>
                  <a:srgbClr val="444444"/>
                </a:solidFill>
                <a:latin typeface="Cambria" panose="02040503050406030204" pitchFamily="18" charset="0"/>
              </a:rPr>
              <a:t>. </a:t>
            </a:r>
          </a:p>
          <a:p>
            <a:endParaRPr lang="de-DE" sz="800" dirty="0">
              <a:solidFill>
                <a:srgbClr val="444444"/>
              </a:solidFill>
              <a:latin typeface="Cambria" panose="02040503050406030204" pitchFamily="18" charset="0"/>
            </a:endParaRPr>
          </a:p>
          <a:p>
            <a:r>
              <a:rPr lang="de-DE" sz="2400" dirty="0">
                <a:solidFill>
                  <a:srgbClr val="444444"/>
                </a:solidFill>
                <a:latin typeface="Cambria" panose="02040503050406030204" pitchFamily="18" charset="0"/>
              </a:rPr>
              <a:t>Dort will ich </a:t>
            </a:r>
            <a:r>
              <a:rPr lang="de-DE" sz="2400" dirty="0">
                <a:solidFill>
                  <a:srgbClr val="444444"/>
                </a:solidFill>
                <a:highlight>
                  <a:srgbClr val="00FF00"/>
                </a:highlight>
                <a:latin typeface="Cambria" panose="02040503050406030204" pitchFamily="18" charset="0"/>
              </a:rPr>
              <a:t>erfahren</a:t>
            </a:r>
            <a:r>
              <a:rPr lang="de-DE" sz="2400" dirty="0">
                <a:solidFill>
                  <a:srgbClr val="444444"/>
                </a:solidFill>
                <a:latin typeface="Cambria" panose="02040503050406030204" pitchFamily="18" charset="0"/>
              </a:rPr>
              <a:t>, wie freundlich der HERR ist,</a:t>
            </a:r>
          </a:p>
          <a:p>
            <a:endParaRPr lang="de-DE" sz="800" dirty="0">
              <a:solidFill>
                <a:srgbClr val="444444"/>
              </a:solidFill>
              <a:latin typeface="Cambria" panose="02040503050406030204" pitchFamily="18" charset="0"/>
            </a:endParaRPr>
          </a:p>
          <a:p>
            <a:r>
              <a:rPr lang="de-DE" sz="2400" dirty="0">
                <a:solidFill>
                  <a:srgbClr val="444444"/>
                </a:solidFill>
                <a:latin typeface="Cambria" panose="02040503050406030204" pitchFamily="18" charset="0"/>
              </a:rPr>
              <a:t>und still </a:t>
            </a:r>
            <a:r>
              <a:rPr lang="de-DE" sz="2400" dirty="0">
                <a:solidFill>
                  <a:srgbClr val="444444"/>
                </a:solidFill>
                <a:highlight>
                  <a:srgbClr val="00FF00"/>
                </a:highlight>
                <a:latin typeface="Cambria" panose="02040503050406030204" pitchFamily="18" charset="0"/>
              </a:rPr>
              <a:t>nachdenken</a:t>
            </a:r>
            <a:r>
              <a:rPr lang="de-DE" sz="2400" dirty="0">
                <a:solidFill>
                  <a:srgbClr val="444444"/>
                </a:solidFill>
                <a:latin typeface="Cambria" panose="02040503050406030204" pitchFamily="18" charset="0"/>
              </a:rPr>
              <a:t> in seinem Tempel. </a:t>
            </a:r>
          </a:p>
        </p:txBody>
      </p:sp>
      <p:pic>
        <p:nvPicPr>
          <p:cNvPr id="5" name="Grafik 4">
            <a:extLst>
              <a:ext uri="{FF2B5EF4-FFF2-40B4-BE49-F238E27FC236}">
                <a16:creationId xmlns:a16="http://schemas.microsoft.com/office/drawing/2014/main" id="{256D3182-124A-4414-8F08-E40B10283084}"/>
              </a:ext>
            </a:extLst>
          </p:cNvPr>
          <p:cNvPicPr>
            <a:picLocks noChangeAspect="1"/>
          </p:cNvPicPr>
          <p:nvPr/>
        </p:nvPicPr>
        <p:blipFill>
          <a:blip r:embed="rId2"/>
          <a:stretch>
            <a:fillRect/>
          </a:stretch>
        </p:blipFill>
        <p:spPr>
          <a:xfrm>
            <a:off x="5773385" y="2210762"/>
            <a:ext cx="5682998" cy="3685069"/>
          </a:xfrm>
          <a:prstGeom prst="rect">
            <a:avLst/>
          </a:prstGeom>
        </p:spPr>
      </p:pic>
    </p:spTree>
    <p:extLst>
      <p:ext uri="{BB962C8B-B14F-4D97-AF65-F5344CB8AC3E}">
        <p14:creationId xmlns:p14="http://schemas.microsoft.com/office/powerpoint/2010/main" val="2378298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par>
                          <p:cTn id="11" fill="hold">
                            <p:stCondLst>
                              <p:cond delay="0"/>
                            </p:stCondLst>
                            <p:childTnLst>
                              <p:par>
                                <p:cTn id="12" presetID="31" presetClass="entr" presetSubtype="0" fill="hold" nodeType="afterEffect">
                                  <p:stCondLst>
                                    <p:cond delay="400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r>
              <a:rPr lang="de-DE" dirty="0"/>
              <a:t>Davids „allerwichtigste“ Bitte</a:t>
            </a:r>
            <a:r>
              <a:rPr lang="en-US" dirty="0"/>
              <a:t> an Gott und </a:t>
            </a:r>
            <a:r>
              <a:rPr lang="en-US" dirty="0" err="1"/>
              <a:t>deren</a:t>
            </a:r>
            <a:r>
              <a:rPr lang="en-US" dirty="0"/>
              <a:t> </a:t>
            </a:r>
            <a:r>
              <a:rPr lang="en-US" dirty="0" err="1"/>
              <a:t>Auswirkung</a:t>
            </a:r>
            <a:r>
              <a:rPr lang="en-US" dirty="0"/>
              <a:t>!</a:t>
            </a:r>
            <a:endParaRPr lang="de-DE" dirty="0"/>
          </a:p>
        </p:txBody>
      </p:sp>
      <p:sp>
        <p:nvSpPr>
          <p:cNvPr id="3" name="Rechteck 2">
            <a:extLst>
              <a:ext uri="{FF2B5EF4-FFF2-40B4-BE49-F238E27FC236}">
                <a16:creationId xmlns:a16="http://schemas.microsoft.com/office/drawing/2014/main" id="{9FD6BEC0-CDE2-4AD4-9537-E33A5246229A}"/>
              </a:ext>
            </a:extLst>
          </p:cNvPr>
          <p:cNvSpPr/>
          <p:nvPr/>
        </p:nvSpPr>
        <p:spPr>
          <a:xfrm>
            <a:off x="1104902" y="1777455"/>
            <a:ext cx="6172198" cy="4154984"/>
          </a:xfrm>
          <a:prstGeom prst="rect">
            <a:avLst/>
          </a:prstGeom>
        </p:spPr>
        <p:txBody>
          <a:bodyPr wrap="square">
            <a:spAutoFit/>
          </a:bodyPr>
          <a:lstStyle/>
          <a:p>
            <a:r>
              <a:rPr lang="de-DE" sz="2400" dirty="0">
                <a:solidFill>
                  <a:srgbClr val="2C478F"/>
                </a:solidFill>
                <a:latin typeface="Cambria" panose="02040503050406030204" pitchFamily="18" charset="0"/>
              </a:rPr>
              <a:t>5</a:t>
            </a:r>
            <a:r>
              <a:rPr lang="de-DE" sz="2400" dirty="0">
                <a:solidFill>
                  <a:srgbClr val="444444"/>
                </a:solidFill>
                <a:latin typeface="Cambria" panose="02040503050406030204" pitchFamily="18" charset="0"/>
              </a:rPr>
              <a:t> </a:t>
            </a:r>
            <a:r>
              <a:rPr lang="de-DE" sz="2400" dirty="0">
                <a:solidFill>
                  <a:srgbClr val="444444"/>
                </a:solidFill>
                <a:highlight>
                  <a:srgbClr val="00FF00"/>
                </a:highlight>
                <a:latin typeface="Cambria" panose="02040503050406030204" pitchFamily="18" charset="0"/>
              </a:rPr>
              <a:t>Er</a:t>
            </a:r>
            <a:r>
              <a:rPr lang="de-DE" sz="2400" dirty="0">
                <a:solidFill>
                  <a:srgbClr val="444444"/>
                </a:solidFill>
                <a:latin typeface="Cambria" panose="02040503050406030204" pitchFamily="18" charset="0"/>
              </a:rPr>
              <a:t> bietet mir Schutz in schwerer Zeit und versteckt mich in seinem Zelt. </a:t>
            </a:r>
          </a:p>
          <a:p>
            <a:endParaRPr lang="de-DE" sz="2400" dirty="0">
              <a:solidFill>
                <a:srgbClr val="444444"/>
              </a:solidFill>
              <a:latin typeface="Cambria" panose="02040503050406030204" pitchFamily="18" charset="0"/>
            </a:endParaRPr>
          </a:p>
          <a:p>
            <a:r>
              <a:rPr lang="de-DE" sz="2400" dirty="0">
                <a:solidFill>
                  <a:srgbClr val="444444"/>
                </a:solidFill>
                <a:highlight>
                  <a:srgbClr val="00FF00"/>
                </a:highlight>
                <a:latin typeface="Cambria" panose="02040503050406030204" pitchFamily="18" charset="0"/>
              </a:rPr>
              <a:t>Er</a:t>
            </a:r>
            <a:r>
              <a:rPr lang="de-DE" sz="2400" dirty="0">
                <a:solidFill>
                  <a:srgbClr val="444444"/>
                </a:solidFill>
                <a:latin typeface="Cambria" panose="02040503050406030204" pitchFamily="18" charset="0"/>
              </a:rPr>
              <a:t> stellt mich auf einen hohen Felsen,  </a:t>
            </a:r>
            <a:r>
              <a:rPr lang="de-DE" sz="2400" dirty="0">
                <a:solidFill>
                  <a:srgbClr val="2C478F"/>
                </a:solidFill>
                <a:latin typeface="Cambria" panose="02040503050406030204" pitchFamily="18" charset="0"/>
              </a:rPr>
              <a:t>6</a:t>
            </a:r>
            <a:r>
              <a:rPr lang="de-DE" sz="2400" dirty="0">
                <a:solidFill>
                  <a:srgbClr val="444444"/>
                </a:solidFill>
                <a:latin typeface="Cambria" panose="02040503050406030204" pitchFamily="18" charset="0"/>
              </a:rPr>
              <a:t> </a:t>
            </a:r>
            <a:r>
              <a:rPr lang="de-DE" sz="2400" dirty="0">
                <a:solidFill>
                  <a:srgbClr val="444444"/>
                </a:solidFill>
                <a:highlight>
                  <a:srgbClr val="00FF00"/>
                </a:highlight>
                <a:latin typeface="Cambria" panose="02040503050406030204" pitchFamily="18" charset="0"/>
              </a:rPr>
              <a:t>unerreichbar</a:t>
            </a:r>
            <a:r>
              <a:rPr lang="de-DE" sz="2400" dirty="0">
                <a:solidFill>
                  <a:srgbClr val="444444"/>
                </a:solidFill>
                <a:latin typeface="Cambria" panose="02040503050406030204" pitchFamily="18" charset="0"/>
              </a:rPr>
              <a:t> für meine Feinde ringsumher. </a:t>
            </a:r>
          </a:p>
          <a:p>
            <a:r>
              <a:rPr lang="de-DE" sz="2400" i="1" dirty="0">
                <a:latin typeface="Calibri" panose="020F0502020204030204" pitchFamily="34" charset="0"/>
                <a:cs typeface="Calibri" panose="020F0502020204030204" pitchFamily="34" charset="0"/>
              </a:rPr>
              <a:t>ELB: Und nun wird mein Haupt sich erheben </a:t>
            </a:r>
            <a:r>
              <a:rPr lang="de-DE" sz="2400" i="1" dirty="0">
                <a:highlight>
                  <a:srgbClr val="00FF00"/>
                </a:highlight>
                <a:latin typeface="Calibri" panose="020F0502020204030204" pitchFamily="34" charset="0"/>
                <a:cs typeface="Calibri" panose="020F0502020204030204" pitchFamily="34" charset="0"/>
              </a:rPr>
              <a:t>über</a:t>
            </a:r>
            <a:r>
              <a:rPr lang="de-DE" sz="2400" i="1" dirty="0">
                <a:latin typeface="Calibri" panose="020F0502020204030204" pitchFamily="34" charset="0"/>
                <a:cs typeface="Calibri" panose="020F0502020204030204" pitchFamily="34" charset="0"/>
              </a:rPr>
              <a:t> meine Feinde rings um mich her.</a:t>
            </a:r>
          </a:p>
          <a:p>
            <a:endParaRPr lang="de-DE" sz="2400" dirty="0">
              <a:solidFill>
                <a:srgbClr val="444444"/>
              </a:solidFill>
              <a:latin typeface="Cambria" panose="02040503050406030204" pitchFamily="18" charset="0"/>
            </a:endParaRPr>
          </a:p>
          <a:p>
            <a:r>
              <a:rPr lang="de-DE" sz="2400" dirty="0">
                <a:solidFill>
                  <a:srgbClr val="444444"/>
                </a:solidFill>
                <a:latin typeface="Cambria" panose="02040503050406030204" pitchFamily="18" charset="0"/>
              </a:rPr>
              <a:t>In seinem Heiligtum </a:t>
            </a:r>
            <a:r>
              <a:rPr lang="de-DE" sz="2400" dirty="0">
                <a:solidFill>
                  <a:srgbClr val="444444"/>
                </a:solidFill>
                <a:highlight>
                  <a:srgbClr val="FFFF00"/>
                </a:highlight>
                <a:latin typeface="Cambria" panose="02040503050406030204" pitchFamily="18" charset="0"/>
              </a:rPr>
              <a:t>will ich</a:t>
            </a:r>
            <a:r>
              <a:rPr lang="de-DE" sz="2400" dirty="0">
                <a:solidFill>
                  <a:srgbClr val="444444"/>
                </a:solidFill>
                <a:latin typeface="Cambria" panose="02040503050406030204" pitchFamily="18" charset="0"/>
              </a:rPr>
              <a:t> Opfer darbringen, voll Freude </a:t>
            </a:r>
            <a:r>
              <a:rPr lang="de-DE" sz="2400" dirty="0">
                <a:solidFill>
                  <a:srgbClr val="444444"/>
                </a:solidFill>
                <a:highlight>
                  <a:srgbClr val="FFFF00"/>
                </a:highlight>
                <a:latin typeface="Cambria" panose="02040503050406030204" pitchFamily="18" charset="0"/>
              </a:rPr>
              <a:t>für den </a:t>
            </a:r>
            <a:r>
              <a:rPr lang="de-DE" sz="2400" dirty="0">
                <a:solidFill>
                  <a:srgbClr val="444444"/>
                </a:solidFill>
                <a:latin typeface="Cambria" panose="02040503050406030204" pitchFamily="18" charset="0"/>
              </a:rPr>
              <a:t>HERRN singen und musizieren.</a:t>
            </a:r>
            <a:r>
              <a:rPr lang="de-DE" dirty="0">
                <a:solidFill>
                  <a:srgbClr val="444444"/>
                </a:solidFill>
                <a:latin typeface="Cambria" panose="02040503050406030204" pitchFamily="18" charset="0"/>
              </a:rPr>
              <a:t> </a:t>
            </a:r>
          </a:p>
        </p:txBody>
      </p:sp>
      <p:pic>
        <p:nvPicPr>
          <p:cNvPr id="5" name="Grafik 4">
            <a:extLst>
              <a:ext uri="{FF2B5EF4-FFF2-40B4-BE49-F238E27FC236}">
                <a16:creationId xmlns:a16="http://schemas.microsoft.com/office/drawing/2014/main" id="{B500C4C9-C410-4CB8-A3EA-DB7519F61EAD}"/>
              </a:ext>
            </a:extLst>
          </p:cNvPr>
          <p:cNvPicPr>
            <a:picLocks noChangeAspect="1"/>
          </p:cNvPicPr>
          <p:nvPr/>
        </p:nvPicPr>
        <p:blipFill>
          <a:blip r:embed="rId2"/>
          <a:stretch>
            <a:fillRect/>
          </a:stretch>
        </p:blipFill>
        <p:spPr>
          <a:xfrm>
            <a:off x="7668297" y="1662532"/>
            <a:ext cx="3394487" cy="2221846"/>
          </a:xfrm>
          <a:prstGeom prst="rect">
            <a:avLst/>
          </a:prstGeom>
        </p:spPr>
      </p:pic>
      <p:pic>
        <p:nvPicPr>
          <p:cNvPr id="6" name="Grafik 5">
            <a:extLst>
              <a:ext uri="{FF2B5EF4-FFF2-40B4-BE49-F238E27FC236}">
                <a16:creationId xmlns:a16="http://schemas.microsoft.com/office/drawing/2014/main" id="{A344CA8E-E1DA-4C0D-B216-52B125E9CB90}"/>
              </a:ext>
            </a:extLst>
          </p:cNvPr>
          <p:cNvPicPr>
            <a:picLocks noChangeAspect="1"/>
          </p:cNvPicPr>
          <p:nvPr/>
        </p:nvPicPr>
        <p:blipFill>
          <a:blip r:embed="rId3"/>
          <a:stretch>
            <a:fillRect/>
          </a:stretch>
        </p:blipFill>
        <p:spPr>
          <a:xfrm>
            <a:off x="7668297" y="4262963"/>
            <a:ext cx="3417285" cy="2215895"/>
          </a:xfrm>
          <a:prstGeom prst="rect">
            <a:avLst/>
          </a:prstGeom>
        </p:spPr>
      </p:pic>
    </p:spTree>
    <p:extLst>
      <p:ext uri="{BB962C8B-B14F-4D97-AF65-F5344CB8AC3E}">
        <p14:creationId xmlns:p14="http://schemas.microsoft.com/office/powerpoint/2010/main" val="377652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600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childTnLst>
                          </p:cTn>
                        </p:par>
                        <p:par>
                          <p:cTn id="16" fill="hold">
                            <p:stCondLst>
                              <p:cond delay="0"/>
                            </p:stCondLst>
                            <p:childTnLst>
                              <p:par>
                                <p:cTn id="17" presetID="45" presetClass="entr" presetSubtype="0" fill="hold" nodeType="afterEffect">
                                  <p:stCondLst>
                                    <p:cond delay="30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ppt_w</p:attrName>
                                        </p:attrNameLst>
                                      </p:cBhvr>
                                      <p:tavLst>
                                        <p:tav tm="0" fmla="#ppt_w*sin(2.5*pi*$)">
                                          <p:val>
                                            <p:fltVal val="0"/>
                                          </p:val>
                                        </p:tav>
                                        <p:tav tm="100000">
                                          <p:val>
                                            <p:fltVal val="1"/>
                                          </p:val>
                                        </p:tav>
                                      </p:tavLst>
                                    </p:anim>
                                    <p:anim calcmode="lin" valueType="num">
                                      <p:cBhvr>
                                        <p:cTn id="21"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en-US" dirty="0"/>
              <a:t>Der </a:t>
            </a:r>
            <a:r>
              <a:rPr lang="de-DE" dirty="0"/>
              <a:t>innere</a:t>
            </a:r>
            <a:r>
              <a:rPr lang="en-US" dirty="0"/>
              <a:t> </a:t>
            </a:r>
            <a:r>
              <a:rPr lang="en-US" dirty="0" err="1"/>
              <a:t>Glaubens</a:t>
            </a:r>
            <a:r>
              <a:rPr lang="en-US" dirty="0"/>
              <a:t>-</a:t>
            </a:r>
            <a:r>
              <a:rPr lang="de-DE" dirty="0"/>
              <a:t>Kampf</a:t>
            </a:r>
          </a:p>
        </p:txBody>
      </p:sp>
      <p:sp>
        <p:nvSpPr>
          <p:cNvPr id="3" name="Rechteck 2">
            <a:extLst>
              <a:ext uri="{FF2B5EF4-FFF2-40B4-BE49-F238E27FC236}">
                <a16:creationId xmlns:a16="http://schemas.microsoft.com/office/drawing/2014/main" id="{9FD6BEC0-CDE2-4AD4-9537-E33A5246229A}"/>
              </a:ext>
            </a:extLst>
          </p:cNvPr>
          <p:cNvSpPr/>
          <p:nvPr/>
        </p:nvSpPr>
        <p:spPr>
          <a:xfrm>
            <a:off x="1104900" y="1591321"/>
            <a:ext cx="8086725" cy="4601260"/>
          </a:xfrm>
          <a:prstGeom prst="rect">
            <a:avLst/>
          </a:prstGeom>
        </p:spPr>
        <p:txBody>
          <a:bodyPr wrap="square">
            <a:spAutoFit/>
          </a:bodyPr>
          <a:lstStyle/>
          <a:p>
            <a:r>
              <a:rPr lang="de-DE" sz="2300" dirty="0">
                <a:solidFill>
                  <a:srgbClr val="2C478F"/>
                </a:solidFill>
                <a:latin typeface="Cambria" panose="02040503050406030204" pitchFamily="18" charset="0"/>
              </a:rPr>
              <a:t>7</a:t>
            </a:r>
            <a:r>
              <a:rPr lang="de-DE" sz="2300" dirty="0">
                <a:solidFill>
                  <a:srgbClr val="444444"/>
                </a:solidFill>
                <a:latin typeface="Cambria" panose="02040503050406030204" pitchFamily="18" charset="0"/>
              </a:rPr>
              <a:t> Höre mich, HERR, wenn ich rufe! Hab Erbarmen mit mir und antworte! </a:t>
            </a:r>
          </a:p>
          <a:p>
            <a:r>
              <a:rPr lang="de-DE" sz="2300" dirty="0">
                <a:solidFill>
                  <a:srgbClr val="2C478F"/>
                </a:solidFill>
                <a:latin typeface="Cambria" panose="02040503050406030204" pitchFamily="18" charset="0"/>
              </a:rPr>
              <a:t>8</a:t>
            </a:r>
            <a:r>
              <a:rPr lang="de-DE" sz="2300" dirty="0">
                <a:solidFill>
                  <a:srgbClr val="444444"/>
                </a:solidFill>
                <a:latin typeface="Cambria" panose="02040503050406030204" pitchFamily="18" charset="0"/>
              </a:rPr>
              <a:t> Ich </a:t>
            </a:r>
            <a:r>
              <a:rPr lang="de-DE" sz="2300" dirty="0">
                <a:solidFill>
                  <a:srgbClr val="444444"/>
                </a:solidFill>
                <a:highlight>
                  <a:srgbClr val="FFFF00"/>
                </a:highlight>
                <a:latin typeface="Cambria" panose="02040503050406030204" pitchFamily="18" charset="0"/>
              </a:rPr>
              <a:t>erinnere mich</a:t>
            </a:r>
            <a:r>
              <a:rPr lang="de-DE" sz="2300" dirty="0">
                <a:solidFill>
                  <a:srgbClr val="444444"/>
                </a:solidFill>
                <a:latin typeface="Cambria" panose="02040503050406030204" pitchFamily="18" charset="0"/>
              </a:rPr>
              <a:t>, dass du gesagt hast: »</a:t>
            </a:r>
            <a:r>
              <a:rPr lang="de-DE" sz="2300" dirty="0">
                <a:solidFill>
                  <a:srgbClr val="444444"/>
                </a:solidFill>
                <a:highlight>
                  <a:srgbClr val="00FF00"/>
                </a:highlight>
                <a:latin typeface="Cambria" panose="02040503050406030204" pitchFamily="18" charset="0"/>
              </a:rPr>
              <a:t>Sucht meine Nähe!«</a:t>
            </a:r>
            <a:r>
              <a:rPr lang="de-DE" sz="2300" dirty="0">
                <a:solidFill>
                  <a:srgbClr val="444444"/>
                </a:solidFill>
                <a:latin typeface="Cambria" panose="02040503050406030204" pitchFamily="18" charset="0"/>
              </a:rPr>
              <a:t> Das will ich jetzt </a:t>
            </a:r>
            <a:r>
              <a:rPr lang="de-DE" sz="2300" dirty="0">
                <a:solidFill>
                  <a:srgbClr val="444444"/>
                </a:solidFill>
                <a:highlight>
                  <a:srgbClr val="FFFF00"/>
                </a:highlight>
                <a:latin typeface="Cambria" panose="02040503050406030204" pitchFamily="18" charset="0"/>
              </a:rPr>
              <a:t>tun</a:t>
            </a:r>
            <a:r>
              <a:rPr lang="de-DE" sz="2300" dirty="0">
                <a:solidFill>
                  <a:srgbClr val="444444"/>
                </a:solidFill>
                <a:latin typeface="Cambria" panose="02040503050406030204" pitchFamily="18" charset="0"/>
              </a:rPr>
              <a:t> und im Gebet </a:t>
            </a:r>
            <a:r>
              <a:rPr lang="de-DE" sz="2300" dirty="0">
                <a:solidFill>
                  <a:srgbClr val="444444"/>
                </a:solidFill>
                <a:highlight>
                  <a:srgbClr val="00FF00"/>
                </a:highlight>
                <a:latin typeface="Cambria" panose="02040503050406030204" pitchFamily="18" charset="0"/>
              </a:rPr>
              <a:t>zu dir kommen.</a:t>
            </a:r>
          </a:p>
          <a:p>
            <a:endParaRPr lang="de-DE" sz="800" dirty="0">
              <a:solidFill>
                <a:srgbClr val="444444"/>
              </a:solidFill>
              <a:latin typeface="Cambria" panose="02040503050406030204" pitchFamily="18" charset="0"/>
            </a:endParaRPr>
          </a:p>
          <a:p>
            <a:r>
              <a:rPr lang="de-DE" sz="2300" dirty="0">
                <a:solidFill>
                  <a:srgbClr val="2C478F"/>
                </a:solidFill>
                <a:latin typeface="Cambria" panose="02040503050406030204" pitchFamily="18" charset="0"/>
              </a:rPr>
              <a:t>9</a:t>
            </a:r>
            <a:r>
              <a:rPr lang="de-DE" sz="2300" dirty="0">
                <a:solidFill>
                  <a:srgbClr val="444444"/>
                </a:solidFill>
                <a:latin typeface="Cambria" panose="02040503050406030204" pitchFamily="18" charset="0"/>
              </a:rPr>
              <a:t> Verbirg dich darum nicht vor mir, stoße mich nicht im Zorn zurück! Ich diene dir, und du hast mir bisher </a:t>
            </a:r>
            <a:r>
              <a:rPr lang="de-DE" sz="2300" dirty="0">
                <a:solidFill>
                  <a:srgbClr val="444444"/>
                </a:solidFill>
                <a:highlight>
                  <a:srgbClr val="00FF00"/>
                </a:highlight>
                <a:latin typeface="Cambria" panose="02040503050406030204" pitchFamily="18" charset="0"/>
              </a:rPr>
              <a:t>immer</a:t>
            </a:r>
            <a:r>
              <a:rPr lang="de-DE" sz="2300" dirty="0">
                <a:solidFill>
                  <a:srgbClr val="444444"/>
                </a:solidFill>
                <a:latin typeface="Cambria" panose="02040503050406030204" pitchFamily="18" charset="0"/>
              </a:rPr>
              <a:t> geholfen. </a:t>
            </a:r>
          </a:p>
          <a:p>
            <a:r>
              <a:rPr lang="de-DE" sz="2300" dirty="0">
                <a:solidFill>
                  <a:srgbClr val="444444"/>
                </a:solidFill>
                <a:latin typeface="Cambria" panose="02040503050406030204" pitchFamily="18" charset="0"/>
              </a:rPr>
              <a:t>Gib mich nicht auf, verlass mich nicht, du mein Gott und mein Retter! </a:t>
            </a:r>
            <a:r>
              <a:rPr lang="de-DE" sz="2300" dirty="0">
                <a:solidFill>
                  <a:srgbClr val="2C478F"/>
                </a:solidFill>
                <a:latin typeface="Cambria" panose="02040503050406030204" pitchFamily="18" charset="0"/>
              </a:rPr>
              <a:t>10</a:t>
            </a:r>
            <a:r>
              <a:rPr lang="de-DE" sz="2300" dirty="0">
                <a:solidFill>
                  <a:srgbClr val="444444"/>
                </a:solidFill>
                <a:latin typeface="Cambria" panose="02040503050406030204" pitchFamily="18" charset="0"/>
              </a:rPr>
              <a:t> Selbst wenn Vater und Mutter mich verstoßen, nimmst du, HERR, mich dennoch auf.</a:t>
            </a:r>
          </a:p>
          <a:p>
            <a:endParaRPr lang="de-DE" sz="800" dirty="0">
              <a:solidFill>
                <a:srgbClr val="444444"/>
              </a:solidFill>
              <a:latin typeface="Cambria" panose="02040503050406030204" pitchFamily="18" charset="0"/>
            </a:endParaRPr>
          </a:p>
          <a:p>
            <a:r>
              <a:rPr lang="de-DE" sz="2300" dirty="0">
                <a:solidFill>
                  <a:srgbClr val="2C478F"/>
                </a:solidFill>
                <a:latin typeface="Cambria" panose="02040503050406030204" pitchFamily="18" charset="0"/>
              </a:rPr>
              <a:t>11</a:t>
            </a:r>
            <a:r>
              <a:rPr lang="de-DE" sz="2300" dirty="0">
                <a:solidFill>
                  <a:srgbClr val="444444"/>
                </a:solidFill>
                <a:latin typeface="Cambria" panose="02040503050406030204" pitchFamily="18" charset="0"/>
              </a:rPr>
              <a:t> </a:t>
            </a:r>
            <a:r>
              <a:rPr lang="de-DE" sz="2300" dirty="0">
                <a:solidFill>
                  <a:srgbClr val="444444"/>
                </a:solidFill>
                <a:highlight>
                  <a:srgbClr val="00FF00"/>
                </a:highlight>
                <a:latin typeface="Cambria" panose="02040503050406030204" pitchFamily="18" charset="0"/>
              </a:rPr>
              <a:t>Zeige mir,</a:t>
            </a:r>
            <a:r>
              <a:rPr lang="de-DE" sz="2300" dirty="0">
                <a:solidFill>
                  <a:srgbClr val="444444"/>
                </a:solidFill>
                <a:latin typeface="Cambria" panose="02040503050406030204" pitchFamily="18" charset="0"/>
              </a:rPr>
              <a:t> was ich tun soll! Führe mich auf sicherem Weg, meinen Feinden zum Trotz. </a:t>
            </a:r>
          </a:p>
          <a:p>
            <a:r>
              <a:rPr lang="de-DE" sz="2400" dirty="0">
                <a:solidFill>
                  <a:srgbClr val="444444"/>
                </a:solidFill>
                <a:latin typeface="Cambria" panose="02040503050406030204" pitchFamily="18" charset="0"/>
              </a:rPr>
              <a:t> </a:t>
            </a:r>
          </a:p>
        </p:txBody>
      </p:sp>
      <p:pic>
        <p:nvPicPr>
          <p:cNvPr id="4" name="Grafik 3">
            <a:extLst>
              <a:ext uri="{FF2B5EF4-FFF2-40B4-BE49-F238E27FC236}">
                <a16:creationId xmlns:a16="http://schemas.microsoft.com/office/drawing/2014/main" id="{6BAB2519-14F4-41D1-A73E-AB482E9F6AD1}"/>
              </a:ext>
            </a:extLst>
          </p:cNvPr>
          <p:cNvPicPr>
            <a:picLocks noChangeAspect="1"/>
          </p:cNvPicPr>
          <p:nvPr/>
        </p:nvPicPr>
        <p:blipFill>
          <a:blip r:embed="rId2"/>
          <a:stretch>
            <a:fillRect/>
          </a:stretch>
        </p:blipFill>
        <p:spPr>
          <a:xfrm>
            <a:off x="9229725" y="1713889"/>
            <a:ext cx="2570710" cy="3933825"/>
          </a:xfrm>
          <a:prstGeom prst="rect">
            <a:avLst/>
          </a:prstGeom>
        </p:spPr>
      </p:pic>
      <p:sp>
        <p:nvSpPr>
          <p:cNvPr id="5" name="Rechteck 4">
            <a:extLst>
              <a:ext uri="{FF2B5EF4-FFF2-40B4-BE49-F238E27FC236}">
                <a16:creationId xmlns:a16="http://schemas.microsoft.com/office/drawing/2014/main" id="{F9420C58-7A4C-4E8F-9918-C1E23CC3DF64}"/>
              </a:ext>
            </a:extLst>
          </p:cNvPr>
          <p:cNvSpPr/>
          <p:nvPr/>
        </p:nvSpPr>
        <p:spPr>
          <a:xfrm>
            <a:off x="1113210" y="5853199"/>
            <a:ext cx="10724110" cy="6567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300" dirty="0">
                <a:solidFill>
                  <a:srgbClr val="2C478F"/>
                </a:solidFill>
                <a:latin typeface="Cambria" panose="02040503050406030204" pitchFamily="18" charset="0"/>
              </a:rPr>
              <a:t>12</a:t>
            </a:r>
            <a:r>
              <a:rPr lang="de-DE" sz="2300" dirty="0">
                <a:solidFill>
                  <a:srgbClr val="444444"/>
                </a:solidFill>
                <a:latin typeface="Cambria" panose="02040503050406030204" pitchFamily="18" charset="0"/>
              </a:rPr>
              <a:t> Liefere mich nicht ihrer Rachgier aus! Falsche Zeugen verklagen mich, sie speien Gift und Galle.</a:t>
            </a:r>
          </a:p>
        </p:txBody>
      </p:sp>
    </p:spTree>
    <p:extLst>
      <p:ext uri="{BB962C8B-B14F-4D97-AF65-F5344CB8AC3E}">
        <p14:creationId xmlns:p14="http://schemas.microsoft.com/office/powerpoint/2010/main" val="3513805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dirty="0"/>
              <a:t>Hoffnung und Glaubens-Zuversicht</a:t>
            </a:r>
          </a:p>
        </p:txBody>
      </p:sp>
      <p:sp>
        <p:nvSpPr>
          <p:cNvPr id="3" name="Rechteck 2">
            <a:extLst>
              <a:ext uri="{FF2B5EF4-FFF2-40B4-BE49-F238E27FC236}">
                <a16:creationId xmlns:a16="http://schemas.microsoft.com/office/drawing/2014/main" id="{9FD6BEC0-CDE2-4AD4-9537-E33A5246229A}"/>
              </a:ext>
            </a:extLst>
          </p:cNvPr>
          <p:cNvSpPr/>
          <p:nvPr/>
        </p:nvSpPr>
        <p:spPr>
          <a:xfrm>
            <a:off x="1104901" y="2555598"/>
            <a:ext cx="3525288" cy="2308324"/>
          </a:xfrm>
          <a:prstGeom prst="rect">
            <a:avLst/>
          </a:prstGeom>
        </p:spPr>
        <p:txBody>
          <a:bodyPr wrap="square">
            <a:spAutoFit/>
          </a:bodyPr>
          <a:lstStyle/>
          <a:p>
            <a:r>
              <a:rPr lang="de-DE" sz="2400" dirty="0">
                <a:solidFill>
                  <a:srgbClr val="2C478F"/>
                </a:solidFill>
                <a:latin typeface="Cambria" panose="02040503050406030204" pitchFamily="18" charset="0"/>
              </a:rPr>
              <a:t>13</a:t>
            </a:r>
            <a:r>
              <a:rPr lang="de-DE" sz="2400" dirty="0">
                <a:solidFill>
                  <a:srgbClr val="444444"/>
                </a:solidFill>
                <a:latin typeface="Cambria" panose="02040503050406030204" pitchFamily="18" charset="0"/>
              </a:rPr>
              <a:t> Ich aber </a:t>
            </a:r>
            <a:r>
              <a:rPr lang="de-DE" sz="2400" dirty="0">
                <a:solidFill>
                  <a:srgbClr val="444444"/>
                </a:solidFill>
                <a:highlight>
                  <a:srgbClr val="00FF00"/>
                </a:highlight>
                <a:latin typeface="Cambria" panose="02040503050406030204" pitchFamily="18" charset="0"/>
              </a:rPr>
              <a:t>bin gewiss</a:t>
            </a:r>
            <a:r>
              <a:rPr lang="de-DE" sz="2400" dirty="0">
                <a:solidFill>
                  <a:srgbClr val="444444"/>
                </a:solidFill>
                <a:latin typeface="Cambria" panose="02040503050406030204" pitchFamily="18" charset="0"/>
              </a:rPr>
              <a:t>, </a:t>
            </a:r>
          </a:p>
          <a:p>
            <a:endParaRPr lang="de-DE" sz="2400" dirty="0">
              <a:solidFill>
                <a:srgbClr val="444444"/>
              </a:solidFill>
              <a:latin typeface="Cambria" panose="02040503050406030204" pitchFamily="18" charset="0"/>
            </a:endParaRPr>
          </a:p>
          <a:p>
            <a:r>
              <a:rPr lang="de-DE" sz="2400" dirty="0">
                <a:solidFill>
                  <a:srgbClr val="444444"/>
                </a:solidFill>
                <a:latin typeface="Cambria" panose="02040503050406030204" pitchFamily="18" charset="0"/>
              </a:rPr>
              <a:t>dass ich am Leben bleibe</a:t>
            </a:r>
          </a:p>
          <a:p>
            <a:r>
              <a:rPr lang="de-DE" sz="2400" dirty="0">
                <a:solidFill>
                  <a:srgbClr val="444444"/>
                </a:solidFill>
                <a:latin typeface="Cambria" panose="02040503050406030204" pitchFamily="18" charset="0"/>
              </a:rPr>
              <a:t> </a:t>
            </a:r>
          </a:p>
          <a:p>
            <a:r>
              <a:rPr lang="de-DE" sz="2400" dirty="0">
                <a:solidFill>
                  <a:srgbClr val="444444"/>
                </a:solidFill>
                <a:latin typeface="Cambria" panose="02040503050406030204" pitchFamily="18" charset="0"/>
              </a:rPr>
              <a:t>und sehen werde, wie gut es Gott mit mir meint. </a:t>
            </a:r>
          </a:p>
        </p:txBody>
      </p:sp>
      <p:pic>
        <p:nvPicPr>
          <p:cNvPr id="4" name="Grafik 3">
            <a:extLst>
              <a:ext uri="{FF2B5EF4-FFF2-40B4-BE49-F238E27FC236}">
                <a16:creationId xmlns:a16="http://schemas.microsoft.com/office/drawing/2014/main" id="{A63747F1-22E1-48C1-8623-8F1351E7EA6B}"/>
              </a:ext>
            </a:extLst>
          </p:cNvPr>
          <p:cNvPicPr>
            <a:picLocks noChangeAspect="1"/>
          </p:cNvPicPr>
          <p:nvPr/>
        </p:nvPicPr>
        <p:blipFill>
          <a:blip r:embed="rId2"/>
          <a:stretch>
            <a:fillRect/>
          </a:stretch>
        </p:blipFill>
        <p:spPr>
          <a:xfrm>
            <a:off x="4971274" y="1849018"/>
            <a:ext cx="6289264" cy="4310714"/>
          </a:xfrm>
          <a:prstGeom prst="rect">
            <a:avLst/>
          </a:prstGeom>
        </p:spPr>
      </p:pic>
    </p:spTree>
    <p:extLst>
      <p:ext uri="{BB962C8B-B14F-4D97-AF65-F5344CB8AC3E}">
        <p14:creationId xmlns:p14="http://schemas.microsoft.com/office/powerpoint/2010/main" val="259114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dirty="0"/>
              <a:t>Den Glaubens-Sieg festhalten (Langstreckenläufer)</a:t>
            </a:r>
          </a:p>
        </p:txBody>
      </p:sp>
      <p:sp>
        <p:nvSpPr>
          <p:cNvPr id="3" name="Rechteck 2">
            <a:extLst>
              <a:ext uri="{FF2B5EF4-FFF2-40B4-BE49-F238E27FC236}">
                <a16:creationId xmlns:a16="http://schemas.microsoft.com/office/drawing/2014/main" id="{9FD6BEC0-CDE2-4AD4-9537-E33A5246229A}"/>
              </a:ext>
            </a:extLst>
          </p:cNvPr>
          <p:cNvSpPr/>
          <p:nvPr/>
        </p:nvSpPr>
        <p:spPr>
          <a:xfrm>
            <a:off x="1104900" y="1523014"/>
            <a:ext cx="5852853" cy="2308324"/>
          </a:xfrm>
          <a:prstGeom prst="rect">
            <a:avLst/>
          </a:prstGeom>
        </p:spPr>
        <p:txBody>
          <a:bodyPr wrap="square">
            <a:spAutoFit/>
          </a:bodyPr>
          <a:lstStyle/>
          <a:p>
            <a:r>
              <a:rPr lang="de-DE" sz="2400" dirty="0">
                <a:solidFill>
                  <a:srgbClr val="444444"/>
                </a:solidFill>
                <a:latin typeface="Calibri" panose="020F0502020204030204" pitchFamily="34" charset="0"/>
                <a:cs typeface="Calibri" panose="020F0502020204030204" pitchFamily="34" charset="0"/>
              </a:rPr>
              <a:t> </a:t>
            </a:r>
          </a:p>
          <a:p>
            <a:r>
              <a:rPr lang="de-DE" sz="2400" dirty="0">
                <a:solidFill>
                  <a:srgbClr val="2C478F"/>
                </a:solidFill>
                <a:latin typeface="Calibri" panose="020F0502020204030204" pitchFamily="34" charset="0"/>
                <a:cs typeface="Calibri" panose="020F0502020204030204" pitchFamily="34" charset="0"/>
              </a:rPr>
              <a:t>14</a:t>
            </a:r>
            <a:r>
              <a:rPr lang="de-DE" sz="2400" dirty="0">
                <a:solidFill>
                  <a:srgbClr val="444444"/>
                </a:solidFill>
                <a:latin typeface="Calibri" panose="020F0502020204030204" pitchFamily="34" charset="0"/>
                <a:cs typeface="Calibri" panose="020F0502020204030204" pitchFamily="34" charset="0"/>
              </a:rPr>
              <a:t> Vertraue auf den HERRN! Sei stark und mutig, vertraue auf den HERRN!</a:t>
            </a:r>
          </a:p>
          <a:p>
            <a:endParaRPr lang="de-DE" sz="2400" b="0" i="0" dirty="0">
              <a:solidFill>
                <a:srgbClr val="444444"/>
              </a:solidFill>
              <a:effectLst/>
              <a:latin typeface="Calibri" panose="020F0502020204030204" pitchFamily="34" charset="0"/>
              <a:cs typeface="Calibri" panose="020F0502020204030204" pitchFamily="34" charset="0"/>
            </a:endParaRPr>
          </a:p>
          <a:p>
            <a:r>
              <a:rPr lang="de-DE" sz="2400" i="1" dirty="0">
                <a:latin typeface="Calibri" panose="020F0502020204030204" pitchFamily="34" charset="0"/>
                <a:cs typeface="Calibri" panose="020F0502020204030204" pitchFamily="34" charset="0"/>
              </a:rPr>
              <a:t>ELB: 14 </a:t>
            </a:r>
            <a:r>
              <a:rPr lang="de-DE" sz="2400" i="1" dirty="0">
                <a:highlight>
                  <a:srgbClr val="FFFF00"/>
                </a:highlight>
                <a:latin typeface="Calibri" panose="020F0502020204030204" pitchFamily="34" charset="0"/>
                <a:cs typeface="Calibri" panose="020F0502020204030204" pitchFamily="34" charset="0"/>
              </a:rPr>
              <a:t>Harre</a:t>
            </a:r>
            <a:r>
              <a:rPr lang="de-DE" sz="2400" i="1" dirty="0">
                <a:latin typeface="Calibri" panose="020F0502020204030204" pitchFamily="34" charset="0"/>
                <a:cs typeface="Calibri" panose="020F0502020204030204" pitchFamily="34" charset="0"/>
              </a:rPr>
              <a:t> auf den HERRN! Sei mutig, und dein Herz sei stark, und </a:t>
            </a:r>
            <a:r>
              <a:rPr lang="de-DE" sz="2400" i="1" dirty="0">
                <a:highlight>
                  <a:srgbClr val="FFFF00"/>
                </a:highlight>
                <a:latin typeface="Calibri" panose="020F0502020204030204" pitchFamily="34" charset="0"/>
                <a:cs typeface="Calibri" panose="020F0502020204030204" pitchFamily="34" charset="0"/>
              </a:rPr>
              <a:t>harre</a:t>
            </a:r>
            <a:r>
              <a:rPr lang="de-DE" sz="2400" i="1" dirty="0">
                <a:latin typeface="Calibri" panose="020F0502020204030204" pitchFamily="34" charset="0"/>
                <a:cs typeface="Calibri" panose="020F0502020204030204" pitchFamily="34" charset="0"/>
              </a:rPr>
              <a:t> auf den HERRN!</a:t>
            </a:r>
            <a:endParaRPr lang="de-DE" sz="2400" b="0" i="1" dirty="0">
              <a:solidFill>
                <a:srgbClr val="444444"/>
              </a:solidFill>
              <a:effectLst/>
              <a:latin typeface="Calibri" panose="020F0502020204030204" pitchFamily="34" charset="0"/>
              <a:cs typeface="Calibri" panose="020F0502020204030204" pitchFamily="34" charset="0"/>
            </a:endParaRPr>
          </a:p>
        </p:txBody>
      </p:sp>
      <p:pic>
        <p:nvPicPr>
          <p:cNvPr id="5" name="Grafik 4">
            <a:extLst>
              <a:ext uri="{FF2B5EF4-FFF2-40B4-BE49-F238E27FC236}">
                <a16:creationId xmlns:a16="http://schemas.microsoft.com/office/drawing/2014/main" id="{0D97540F-09B3-4746-B2E7-40EA8FF4A226}"/>
              </a:ext>
            </a:extLst>
          </p:cNvPr>
          <p:cNvPicPr>
            <a:picLocks noChangeAspect="1"/>
          </p:cNvPicPr>
          <p:nvPr/>
        </p:nvPicPr>
        <p:blipFill>
          <a:blip r:embed="rId2"/>
          <a:stretch>
            <a:fillRect/>
          </a:stretch>
        </p:blipFill>
        <p:spPr>
          <a:xfrm>
            <a:off x="2202180" y="4040846"/>
            <a:ext cx="2951711" cy="2386597"/>
          </a:xfrm>
          <a:prstGeom prst="rect">
            <a:avLst/>
          </a:prstGeom>
        </p:spPr>
      </p:pic>
      <p:pic>
        <p:nvPicPr>
          <p:cNvPr id="4" name="Grafik 3">
            <a:extLst>
              <a:ext uri="{FF2B5EF4-FFF2-40B4-BE49-F238E27FC236}">
                <a16:creationId xmlns:a16="http://schemas.microsoft.com/office/drawing/2014/main" id="{DC4EAC33-9109-480B-B142-055F33E10004}"/>
              </a:ext>
            </a:extLst>
          </p:cNvPr>
          <p:cNvPicPr>
            <a:picLocks noChangeAspect="1"/>
          </p:cNvPicPr>
          <p:nvPr/>
        </p:nvPicPr>
        <p:blipFill>
          <a:blip r:embed="rId3"/>
          <a:stretch>
            <a:fillRect/>
          </a:stretch>
        </p:blipFill>
        <p:spPr>
          <a:xfrm>
            <a:off x="7694682" y="1747145"/>
            <a:ext cx="3390900" cy="4810125"/>
          </a:xfrm>
          <a:prstGeom prst="rect">
            <a:avLst/>
          </a:prstGeom>
        </p:spPr>
      </p:pic>
    </p:spTree>
    <p:extLst>
      <p:ext uri="{BB962C8B-B14F-4D97-AF65-F5344CB8AC3E}">
        <p14:creationId xmlns:p14="http://schemas.microsoft.com/office/powerpoint/2010/main" val="131669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dirty="0"/>
              <a:t>Fragen und Anregungen / Strategie </a:t>
            </a:r>
          </a:p>
        </p:txBody>
      </p:sp>
      <p:sp>
        <p:nvSpPr>
          <p:cNvPr id="3" name="Rechteck 2">
            <a:extLst>
              <a:ext uri="{FF2B5EF4-FFF2-40B4-BE49-F238E27FC236}">
                <a16:creationId xmlns:a16="http://schemas.microsoft.com/office/drawing/2014/main" id="{9FD6BEC0-CDE2-4AD4-9537-E33A5246229A}"/>
              </a:ext>
            </a:extLst>
          </p:cNvPr>
          <p:cNvSpPr/>
          <p:nvPr/>
        </p:nvSpPr>
        <p:spPr>
          <a:xfrm>
            <a:off x="1104900" y="1523014"/>
            <a:ext cx="6783878" cy="4647426"/>
          </a:xfrm>
          <a:prstGeom prst="rect">
            <a:avLst/>
          </a:prstGeom>
        </p:spPr>
        <p:txBody>
          <a:bodyPr wrap="square">
            <a:spAutoFit/>
          </a:bodyPr>
          <a:lstStyle/>
          <a:p>
            <a:endParaRPr lang="de-DE" sz="800" dirty="0">
              <a:solidFill>
                <a:srgbClr val="444444"/>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de-DE" sz="2400" dirty="0">
                <a:solidFill>
                  <a:srgbClr val="444444"/>
                </a:solidFill>
                <a:latin typeface="Calibri" panose="020F0502020204030204" pitchFamily="34" charset="0"/>
                <a:cs typeface="Calibri" panose="020F0502020204030204" pitchFamily="34" charset="0"/>
              </a:rPr>
              <a:t>Womit kämpft Du?</a:t>
            </a:r>
          </a:p>
          <a:p>
            <a:pPr marL="342900" indent="-342900">
              <a:buFont typeface="Arial" panose="020B0604020202020204" pitchFamily="34" charset="0"/>
              <a:buChar char="•"/>
            </a:pPr>
            <a:r>
              <a:rPr lang="de-DE" sz="2400" dirty="0">
                <a:solidFill>
                  <a:srgbClr val="444444"/>
                </a:solidFill>
                <a:latin typeface="Calibri" panose="020F0502020204030204" pitchFamily="34" charset="0"/>
                <a:cs typeface="Calibri" panose="020F0502020204030204" pitchFamily="34" charset="0"/>
              </a:rPr>
              <a:t>Jesus hat den Sieg (</a:t>
            </a:r>
            <a:r>
              <a:rPr lang="de-DE" sz="2400" dirty="0" err="1">
                <a:solidFill>
                  <a:srgbClr val="444444"/>
                </a:solidFill>
                <a:latin typeface="Calibri" panose="020F0502020204030204" pitchFamily="34" charset="0"/>
                <a:cs typeface="Calibri" panose="020F0502020204030204" pitchFamily="34" charset="0"/>
              </a:rPr>
              <a:t>Mt</a:t>
            </a:r>
            <a:r>
              <a:rPr lang="de-DE" sz="2400" dirty="0">
                <a:solidFill>
                  <a:srgbClr val="444444"/>
                </a:solidFill>
                <a:latin typeface="Calibri" panose="020F0502020204030204" pitchFamily="34" charset="0"/>
                <a:cs typeface="Calibri" panose="020F0502020204030204" pitchFamily="34" charset="0"/>
              </a:rPr>
              <a:t> 28,18-20) bereits errungen:</a:t>
            </a:r>
          </a:p>
          <a:p>
            <a:pPr marL="914400" lvl="1" indent="-457200">
              <a:buFont typeface="+mj-lt"/>
              <a:buAutoNum type="arabicPeriod"/>
            </a:pPr>
            <a:r>
              <a:rPr lang="de-DE" sz="2400" dirty="0">
                <a:solidFill>
                  <a:srgbClr val="444444"/>
                </a:solidFill>
                <a:latin typeface="Calibri" panose="020F0502020204030204" pitchFamily="34" charset="0"/>
                <a:cs typeface="Calibri" panose="020F0502020204030204" pitchFamily="34" charset="0"/>
              </a:rPr>
              <a:t>Proklamiere, bekenne die Größe Gottes und seine erfahrene Hilfe (Lob / Dank…)</a:t>
            </a:r>
          </a:p>
          <a:p>
            <a:pPr marL="914400" lvl="1" indent="-457200">
              <a:buFont typeface="+mj-lt"/>
              <a:buAutoNum type="arabicPeriod"/>
            </a:pPr>
            <a:r>
              <a:rPr lang="de-DE" sz="2400" dirty="0">
                <a:solidFill>
                  <a:srgbClr val="444444"/>
                </a:solidFill>
                <a:latin typeface="Calibri" panose="020F0502020204030204" pitchFamily="34" charset="0"/>
                <a:cs typeface="Calibri" panose="020F0502020204030204" pitchFamily="34" charset="0"/>
              </a:rPr>
              <a:t>Kläre Deine Prioritäten (das „Herz“ Davids)</a:t>
            </a:r>
          </a:p>
          <a:p>
            <a:pPr marL="914400" lvl="1" indent="-457200">
              <a:buFont typeface="+mj-lt"/>
              <a:buAutoNum type="arabicPeriod"/>
            </a:pPr>
            <a:r>
              <a:rPr lang="de-DE" sz="2400" dirty="0">
                <a:solidFill>
                  <a:srgbClr val="444444"/>
                </a:solidFill>
                <a:latin typeface="Calibri" panose="020F0502020204030204" pitchFamily="34" charset="0"/>
                <a:cs typeface="Calibri" panose="020F0502020204030204" pitchFamily="34" charset="0"/>
              </a:rPr>
              <a:t>Kein Rückzug: Suche Gottes Nähe (Gebet, Gemeinde) und „höre auf IHN“</a:t>
            </a:r>
          </a:p>
          <a:p>
            <a:pPr marL="914400" lvl="1" indent="-457200">
              <a:buFont typeface="+mj-lt"/>
              <a:buAutoNum type="arabicPeriod"/>
            </a:pPr>
            <a:r>
              <a:rPr lang="de-DE" sz="2400" dirty="0">
                <a:solidFill>
                  <a:srgbClr val="444444"/>
                </a:solidFill>
                <a:latin typeface="Calibri" panose="020F0502020204030204" pitchFamily="34" charset="0"/>
                <a:cs typeface="Calibri" panose="020F0502020204030204" pitchFamily="34" charset="0"/>
              </a:rPr>
              <a:t>Halte Deinen Glaubens-Sieg fest („harre auf IHN“ / Langstreckenlauf)</a:t>
            </a:r>
          </a:p>
          <a:p>
            <a:pPr lvl="1"/>
            <a:endParaRPr lang="de-DE" sz="2400" dirty="0">
              <a:solidFill>
                <a:srgbClr val="444444"/>
              </a:solidFill>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endParaRPr lang="de-DE" sz="2400" dirty="0">
              <a:solidFill>
                <a:srgbClr val="444444"/>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de-DE" sz="2400" dirty="0">
              <a:solidFill>
                <a:srgbClr val="444444"/>
              </a:solidFill>
              <a:latin typeface="Calibri" panose="020F0502020204030204" pitchFamily="34" charset="0"/>
              <a:cs typeface="Calibri" panose="020F0502020204030204" pitchFamily="34" charset="0"/>
            </a:endParaRPr>
          </a:p>
        </p:txBody>
      </p:sp>
      <p:pic>
        <p:nvPicPr>
          <p:cNvPr id="5" name="Grafik 4">
            <a:extLst>
              <a:ext uri="{FF2B5EF4-FFF2-40B4-BE49-F238E27FC236}">
                <a16:creationId xmlns:a16="http://schemas.microsoft.com/office/drawing/2014/main" id="{0D97540F-09B3-4746-B2E7-40EA8FF4A226}"/>
              </a:ext>
            </a:extLst>
          </p:cNvPr>
          <p:cNvPicPr>
            <a:picLocks noChangeAspect="1"/>
          </p:cNvPicPr>
          <p:nvPr/>
        </p:nvPicPr>
        <p:blipFill>
          <a:blip r:embed="rId2"/>
          <a:stretch>
            <a:fillRect/>
          </a:stretch>
        </p:blipFill>
        <p:spPr>
          <a:xfrm>
            <a:off x="5361017" y="4936277"/>
            <a:ext cx="2062250" cy="1667425"/>
          </a:xfrm>
          <a:prstGeom prst="rect">
            <a:avLst/>
          </a:prstGeom>
        </p:spPr>
      </p:pic>
      <p:pic>
        <p:nvPicPr>
          <p:cNvPr id="4" name="Grafik 3">
            <a:extLst>
              <a:ext uri="{FF2B5EF4-FFF2-40B4-BE49-F238E27FC236}">
                <a16:creationId xmlns:a16="http://schemas.microsoft.com/office/drawing/2014/main" id="{DC4EAC33-9109-480B-B142-055F33E10004}"/>
              </a:ext>
            </a:extLst>
          </p:cNvPr>
          <p:cNvPicPr>
            <a:picLocks noChangeAspect="1"/>
          </p:cNvPicPr>
          <p:nvPr/>
        </p:nvPicPr>
        <p:blipFill>
          <a:blip r:embed="rId3"/>
          <a:stretch>
            <a:fillRect/>
          </a:stretch>
        </p:blipFill>
        <p:spPr>
          <a:xfrm>
            <a:off x="8076269" y="1539712"/>
            <a:ext cx="3569863" cy="5063990"/>
          </a:xfrm>
          <a:prstGeom prst="rect">
            <a:avLst/>
          </a:prstGeom>
        </p:spPr>
      </p:pic>
      <p:pic>
        <p:nvPicPr>
          <p:cNvPr id="6" name="Grafik 5">
            <a:extLst>
              <a:ext uri="{FF2B5EF4-FFF2-40B4-BE49-F238E27FC236}">
                <a16:creationId xmlns:a16="http://schemas.microsoft.com/office/drawing/2014/main" id="{0407E483-E171-4742-A71F-3BFF989A55CF}"/>
              </a:ext>
            </a:extLst>
          </p:cNvPr>
          <p:cNvPicPr>
            <a:picLocks noChangeAspect="1"/>
          </p:cNvPicPr>
          <p:nvPr/>
        </p:nvPicPr>
        <p:blipFill>
          <a:blip r:embed="rId4"/>
          <a:stretch>
            <a:fillRect/>
          </a:stretch>
        </p:blipFill>
        <p:spPr>
          <a:xfrm>
            <a:off x="1620289" y="5117751"/>
            <a:ext cx="2294313" cy="1488294"/>
          </a:xfrm>
          <a:prstGeom prst="rect">
            <a:avLst/>
          </a:prstGeom>
        </p:spPr>
      </p:pic>
    </p:spTree>
    <p:extLst>
      <p:ext uri="{BB962C8B-B14F-4D97-AF65-F5344CB8AC3E}">
        <p14:creationId xmlns:p14="http://schemas.microsoft.com/office/powerpoint/2010/main" val="1907244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kademische Literatur 16 x 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 id="{0EF13215-6D90-465C-BDFA-1F809B86E312}" vid="{F8D6AB8F-F8E9-4B14-90B0-BCD004F94EFA}"/>
    </a:ext>
  </a:ext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8CDDBB83-77C1-4099-A0AA-289882E745E2}">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4873beb7-5857-4685-be1f-d57550cc96cc"/>
    <ds:schemaRef ds:uri="http://www.w3.org/XML/1998/namespace"/>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Akademische Präsentation, Nadelstreifen und Bänder-Design (Breitbild)</Template>
  <TotalTime>0</TotalTime>
  <Words>134</Words>
  <Application>Microsoft Office PowerPoint</Application>
  <PresentationFormat>Breitbild</PresentationFormat>
  <Paragraphs>64</Paragraphs>
  <Slides>8</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8</vt:i4>
      </vt:variant>
    </vt:vector>
  </HeadingPairs>
  <TitlesOfParts>
    <vt:vector size="15" baseType="lpstr">
      <vt:lpstr>Arial</vt:lpstr>
      <vt:lpstr>Calibri</vt:lpstr>
      <vt:lpstr>Cambria</vt:lpstr>
      <vt:lpstr>Euphemia</vt:lpstr>
      <vt:lpstr>Plantagenet Cherokee</vt:lpstr>
      <vt:lpstr>Wingdings</vt:lpstr>
      <vt:lpstr>Akademische Literatur 16 x 9</vt:lpstr>
      <vt:lpstr>Mit Gott und der Gemeinde, durch „Dick und Dünn“!</vt:lpstr>
      <vt:lpstr>Davids Bekenntnis / Proklamation</vt:lpstr>
      <vt:lpstr>Davids „allerwichtigste“ Bitte an Gott  Priorität in seinem Leben </vt:lpstr>
      <vt:lpstr>Davids „allerwichtigste“ Bitte an Gott und deren Auswirkung!</vt:lpstr>
      <vt:lpstr>Der innere Glaubens-Kampf</vt:lpstr>
      <vt:lpstr>Hoffnung und Glaubens-Zuversicht</vt:lpstr>
      <vt:lpstr>Den Glaubens-Sieg festhalten (Langstreckenläufer)</vt:lpstr>
      <vt:lpstr>Fragen und Anregungen / Strategie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2019-09-04T09:32:02Z</dcterms:created>
  <dcterms:modified xsi:type="dcterms:W3CDTF">2019-09-22T05:30:39Z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